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DF2B7-9A0F-40DE-88A6-EB90656F4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642D8-5FE1-43F1-AC0E-905409BC7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E489B-6C70-4A16-9D5A-4089E06BD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8DA83-2A28-46C3-811D-1F40709FC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6FB748-4579-4F7D-A396-19077F3EC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4708BF-CAA2-4088-8924-8E6E0B7F20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DB7EF-8D2B-4109-AB62-D9A21D06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3B6A4-E6FA-424C-BFE2-9658328B7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7A439-1E4E-4DA3-AF70-3D51E3A93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BF62A-C19B-4EBB-B9E6-F75352200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0B2E9-B61E-4416-B987-7003FE368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3207212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高速公路应急知识讲座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高速公路应急处理流程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高速公路应急知识普及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高速公路应急是指在高速公路上发生的突发事件或事故，需要采取紧急措施进行处置的情况。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高速公路应急具有突发性、不可预测性、紧迫性和危险性的特点，需要快速、准确、有效地应对，以保障道路安全和减少损失。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高速公路应急的定义与特点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60" b="21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高速公路应急的重要性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高速公路应急是保障人民生命财产安全的重要措施，能够迅速控制事故现场，减少人员伤亡和财产损失。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维护交通秩序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及时有效的应急处置能够快速恢复交通秩序，减少交通拥堵和二次事故的发生。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提高应急救援效率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科学高效的应急处置能够提高救援效率，缩短救援时间，减少人员伤亡和财产损失。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高速公路应急的历史可以追溯到20世纪初，随着高速公路的快速发展，应急救援体系逐渐完善。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未来高速公路应急将朝着智能化、信息化、专业化和标准化的方向发展，提高应急处置的效率和准确性。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高速公路应急的历史与发展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高速公路应急处理流程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通过电话、手机、高速公路服务热线等多种方式报警，提供事故或紧急情况的具体位置和情况描述。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接警人员快速记录报警信息，确认事故或紧急情况，并立即通知相关部门和救援队伍。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报警与接警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对事故或紧急情况进行初步勘查，了解现场情况，包括人员伤亡、车辆损坏、路况等。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评估现场风险，包括交通堵塞、二次事故风险等，制定相应的应急措施。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救援队伍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调动医疗、消防、交警等救援队伍，赶赴现场进行紧急处置和救援。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根据现场情况，进行必要的紧急处置，如止血、心肺复苏、疏导交通等。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紧急处置与救援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现场清理与恢复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清理现场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清理事故现场的残骸、受损车辆等，尽快恢复交通秩序。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恢复设施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修复受损的高速公路设施，如护栏、道路标志等，确保道路安全。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高速公路应急管理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制定应急预案是高速公路应急管理的首要任务，需要全面考虑各种可能出现的紧急情况，并制定相应的应对措施。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时，应充分考虑高速公路的特点和可能出现的紧急情况，如交通事故、恶劣天气、设备故障等。预案应包括应对措施、救援力量部署、信息通报流程等内容，以确保在紧急情况下能够迅速、有效地应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https://d.book118.com/158132072124006031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2024-09-08T21:39:05.964</cp:lastPrinted>
  <dcterms:created xsi:type="dcterms:W3CDTF">2024-09-08T13:39:05Z</dcterms:created>
  <dcterms:modified xsi:type="dcterms:W3CDTF">2024-09-08T13:39:08Z</dcterms:modified>
</cp:coreProperties>
</file>