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92BB-91C4-457E-9A5F-01890C63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6FDA-4D31-4348-8A94-1F87A0E5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2626C-1F4E-46ED-9D59-0197C079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92F77-76E6-40DA-9821-8DF70E5B2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CA136-F2F2-40D9-ABB0-18338138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55C84-06C4-4AEB-98D0-A7C48E38C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0D82F-6124-4FE4-942C-BE57DECF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D564C-DF3B-4FDA-B934-40141334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E15B7-ADD5-4280-BACA-5D42E95E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36991-D6CE-45F1-8844-CD1946ED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69453-46D9-4A1E-81DB-18131754A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4036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小观中心完小青岛版四下认识正负数课件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正负数的定义与意义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正负数的表示方法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正负数的运算规则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正负数在实际问题中的应用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课堂练习与巩固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正负数的定义与意义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正负数是表示具有相反意义的量的数学符号，正数表示大于零的量，负数表示小于零的量。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什么是正负数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总结词：实际应用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详细描述：正负数在现实生活中有着广泛的应用，例如温度的表示、高度的测量、收入的增加与减少等。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正负数在生活中的实际应用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正负数在数学中具有重要意义，它是代数运算的基础，也是解决许多数学问题的关键。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正负数在数学中的重要性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正负数的表示方法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9" r="31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64" r="26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正数在数轴上通常用带正号的数字表示，例如+5、+10等。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数字表示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正数也可以用正号“+”表示，例如+3、+0.5等。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符号表示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负数在数轴上通常用带负号的数字表示，例如-5、-10等。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负数也可以用负号“-”表示，例如-3、-0.5等。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负数的表示方法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符号表示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数字表示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正数在数轴上通常位于0的右侧，表示为+5、+10等。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负数在数轴上通常位于0的左侧，表示为-5、-10等。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0是正负数的分界点，表示既不是正数也不是负数。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正负数在数轴上的表示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正负数的运算规则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正负数加法运算规则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正数与正数相加，结果仍为正数；负数与负数相加，结果仍为负数；正数与负数相加，相当于减去正数的绝对值。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+3 + (-2) = +1，-5 + (-3) = -8，+2 + (+4) = +6。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正负数的加法运算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https://d.book118.com/158134036115006026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2024-09-04T04:49:46.843</cp:lastPrinted>
  <dcterms:created xsi:type="dcterms:W3CDTF">2024-09-03T20:49:46Z</dcterms:created>
  <dcterms:modified xsi:type="dcterms:W3CDTF">2024-09-03T20:49:48Z</dcterms:modified>
</cp:coreProperties>
</file>