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3A593-D486-4213-A723-49594AA83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7C0F6-335D-435F-A48E-8C0DE0ADC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49953-1494-40BD-9CFA-FCE07AF2E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DF3A8-C7EB-4172-8870-20CB4933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42B17-3FA5-44C2-BBC3-B2F76B48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83FB6-140D-4C7B-8BCD-4CACA4ABD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2E41A-7839-41A7-B1E7-8F3D983E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D8271-308C-455E-98CF-74896FCE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6E0B5-1601-4777-9F54-C6CEDE495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8DF14-181A-414F-A0F2-534623C2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6576E-DA54-4B36-BEE1-8CE5061E2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413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大学垃圾分类课件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垃圾分类的标准与分类方法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垃圾分类的收集、运输与处理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大学校园内垃圾分类的挑战与对策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垃圾分类的未来发展与趋势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结论与呼吁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减少垃圾处理量和处理设备，降低处理成本，减少土地资源的消耗，具有社会、经济、生态三方面的效益。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垃圾分类工作由点到面、逐步启动、成效初显。但总体上，我国垃圾分类覆盖范围还很有限，垃圾分类收运和处置设施依然存在短板，群众对垃圾分类的思想认识仍有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日本、德国等发达国家在垃圾分类方面有着较为成熟的经验和做法。他们通过制定严格的法律法规、建立完善的分类收运和处理体系、开展广泛的宣传教育等措施，实现了垃圾减量化和资源化。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环保意识培养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大学校园是人才培养的摇篮，通过推行垃圾分类，可以培养学生的环保意识和责任感，进而影响其未来的行为习惯。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大学校园内产生的垃圾中，有很多可以回收利用的资源，如废纸、废塑料、废金属等。通过分类回收，可以实现资源的有效利用，减少浪费。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大学校园内人口密集，垃圾产生量大。如果不进行分类处理，会对校园环境造成污染，影响师生身心健康。通过垃圾分类，可以减少垃圾对环境的污染和破坏。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大学校园内垃圾分类的重要性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垃圾分类的标准与分类方法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038" r="31038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指对人体健康或者自然环境造成直接或者潜在危害的废弃物，包括废电池、废灯管、废药品、废油漆及其容器等。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指除可回收物、有害垃圾、湿垃圾以外的其他废弃物。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在垃圾产生的源头进行分类，如家庭、办公室等。通过设置不同颜色的垃圾桶或垃圾袋，引导人们将不同类型的垃圾投放到相应的容器中。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在垃圾收集站或中转站进行二次分类。由专业的垃圾分类员对收集来的垃圾进行细致的分类，确保各类垃圾得到正确的处理。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机械化分类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运用先进的机械设备和技术手段对垃圾进行自动分类。通过光学识别、重力分选、磁选等技术，将不同类型的垃圾分离出来。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制定垃圾分类方案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根据学校实际情况，制定切实可行的垃圾分类方案，明确分类标准、分类方法和实施步骤。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配置分类设施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在校园内合理配置分类垃圾桶和垃圾收集站，标明各类垃圾的投放口和标识，方便师生投放。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通过校园宣传栏、海报、微信公众号等多种渠道，向师生宣传垃圾分类的重要性和方法，提高大家的环保意识和分类意识。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设立垃圾分类监督员或志愿者团队，对校园内的垃圾分类情况进行监督和指导，确保分类工作落到实处。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大学校园内垃圾分类的具体实施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垃圾分类的收集、运输与处理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在垃圾产生的源头，如宿舍、教室、食堂等场所设置分类收集容器，引导师生进行源头分类投放。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在校园内设定固定的垃圾分类收集点和时间，由专门的清洁人员或志愿者进行收集。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定时定点收集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针对可回收垃圾，如废纸、废塑料、废金属等，可以联系专业的回收机构进行有偿回收。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垃圾分类的收集方式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使用专门的分类运输车辆，将不同种类的垃圾分别运输至相应的处理场所，避免混装混运。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密闭运输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99" b="10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采用密闭式运输车辆，防止垃圾在运输过程中散落、飞扬或滴漏，减少对环境的二次污染。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在运输车辆上标明所运输垃圾的种类，以便于监管和识别。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垃圾分类的运输方式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https://d.book118.com/158134136015006032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2024-09-09T09:22:14.347</cp:lastPrinted>
  <dcterms:created xsi:type="dcterms:W3CDTF">2024-09-09T01:22:14Z</dcterms:created>
  <dcterms:modified xsi:type="dcterms:W3CDTF">2024-09-09T01:22:16Z</dcterms:modified>
</cp:coreProperties>
</file>