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8734EBF-0E97-425D-89DA-0D872C7137E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5E7D94-F856-4852-A859-D770035EAB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E4DD21-0854-4365-B7C3-6224C7200E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F3EBEAF-EFC9-4B33-9723-3E52E3DFE1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F3ACAB-AC1A-4342-9BBF-7515D4F4B70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8F3D0D-E355-4910-A2DB-DF4541FEC0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4045CAD-E1A2-4BBF-B7D1-9EB0700DB3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D8A2CF0-8EA9-4FE0-857B-AC0DE8A094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EF88242-10FD-44B4-8987-9393FA1D517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893EB5-98E8-4C8F-9CF3-9AE4EB5454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4EDFD20-7F67-498D-A6F4-79733F987E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58135025142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国际物流课件第七章国际集装箱与多式联运物流</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国际集装箱运输概述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国际集装箱多式联运系统</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国际集装箱运输业务管理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国际集装箱多式联运业务管理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国际集装箱与多式联运物流的发展趋势与展望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国际集装箱运输概述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总结词</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详细描述</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标准化、模块化、高效、安全</a:t>
            </a:r>
            <a:endParaRPr lang="en-US" sz="1100"/>
          </a:p>
        </p:txBody>
      </p:sp>
      <p:sp>
        <p:nvSpPr>
          <p:cNvPr id="387" name="AutoShape 387"/>
          <p:cNvSpPr/>
          <p:nvPr/>
        </p:nvSpPr>
        <p:spPr>
          <a:xfrm>
            <a:off x="6723849" y="5368319"/>
            <a:ext cx="4775817" cy="90486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集装箱是一种标准化的运输设备，具有坚固耐用、防水防潮、便于装卸和搬运等特点。它能够提高运输效率，减少货物损坏，降低物流成本，是现代物流中不可或缺的重要工具。</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集装箱定义与特点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起源、初步发展、普及、现代化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集装箱运输起源于20世纪20年代，最初用于少量货物的拼箱运输。随着技术的进步和经济的发展，集装箱运输逐渐得到普及和应用。进入21世纪，随着全球化和物流业的发展，集装箱运输进一步现代化，成为国际物流中的主导运输方式。</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集装箱运输的发展历程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效率高、成本低、安全性好、灵活性差</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集装箱运输具有较高的效率和较低的成本，能够实现快速装卸和转运，减少货物损坏和丢失。同时，集装箱运输还具有较好的安全性，能够减少货物的盗窃和损失。然而，集装箱运输也存在灵活性较差的缺点，难以满足特定货物的特殊要求，如需要特殊温度、湿度等条件的货物。此外，集装箱运输还可能受到港口、铁路和公路等运输方式的限制，导致运输延误和额外费用。</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详细描述</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集装箱运输的优缺点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国际集装箱多式联运系统</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多式联运定义与特点</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多式联运是一种将货物通过多种运输方式进行连贯运输的物流服务，具有高效、便捷、安全等特点。</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多式联运是指将货物通过两种或两种以上的运输方式进行连贯运输的物流服务。它通常包括海运、陆运、空运等多种运输方式，可以根据货物的需求和运输路线选择最优的组合方式。多式联运具有高效、便捷、安全等特点，能够提高物流效率和降低运输成本，是现代物流业的重要发展方向。</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70539" y="1444984"/>
            <a:ext cx="4955536" cy="4778362"/>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24730" y="1444984"/>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2067" y="2272065"/>
            <a:ext cx="4292478" cy="31242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rgbClr val="FFFFFF">
                    <a:alpha val="100000"/>
                  </a:srgbClr>
                </a:solidFill>
                <a:latin typeface="Microsoft Yahei"/>
                <a:ea typeface="Microsoft Yahei"/>
                <a:cs typeface="Microsoft Yahei"/>
              </a:rPr>
              <a:t>总结词：国际多式联运的组成要素包括运输组织者、运输方式、运输路线和运输合同。</a:t>
            </a:r>
          </a:p>
        </p:txBody>
      </p:sp>
      <p:sp>
        <p:nvSpPr>
          <p:cNvPr id="5" name="TextBox 5"/>
          <p:cNvSpPr txBox="1"/>
          <p:nvPr/>
        </p:nvSpPr>
        <p:spPr>
          <a:xfrm>
            <a:off x="6656259" y="2272065"/>
            <a:ext cx="4295775" cy="31432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accent1">
                    <a:lumMod val="50000"/>
                    <a:alpha val="100000"/>
                  </a:schemeClr>
                </a:solidFill>
                <a:latin typeface="Microsoft Yahei"/>
                <a:ea typeface="Microsoft Yahei"/>
                <a:cs typeface="Microsoft Yahei"/>
              </a:rPr>
              <a:t>详细描述：国际多式联运的组成要素包括运输组织者、运输方式、运输路线和运输合同。运输组织者是负责组织和管理整个运输过程的公司或机构，需要具备相应的资质和实力。运输方式包括海运、陆运、空运等，需要根据货物的特性和运输需求选择最合适的运输方式。运输路线需要根据货物的起点和终点以及各种运输方式的优缺点进行选择，以确保运输过程的高效和便捷。运输合同是整个运输过程的法律保障，需要明确各方权利和义务，以及解决纠纷的方式。</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国际多式联运的组成要素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1251956" y="1859223"/>
            <a:ext cx="3680862" cy="368086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0" y="1859223"/>
            <a:ext cx="3004065" cy="368086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99244" y="2206511"/>
            <a:ext cx="2986286" cy="298628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189774" y="1566054"/>
            <a:ext cx="6364820" cy="4815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总结词：国际多式联运的组织形式包括直接组织形式、间接组织形式和联合组织形式。</a:t>
            </a:r>
          </a:p>
          <a:p>
            <a:pPr marL="203200" lvl="0" indent="-203200">
              <a:lnSpc>
                <a:spcPct val="120000"/>
              </a:lnSpc>
              <a:buFont typeface="Arial"/>
              <a:buChar char="•"/>
            </a:pPr>
            <a:r>
              <a:rPr lang="en-US" sz="900">
                <a:solidFill>
                  <a:srgbClr val="1C7EBD">
                    <a:alpha val="100000"/>
                  </a:srgbClr>
                </a:solidFill>
                <a:latin typeface="Microsoft Yahei"/>
                <a:ea typeface="Microsoft Yahei"/>
                <a:cs typeface="Microsoft Yahei"/>
              </a:rPr>
              <a:t>详细描述：国际多式联运的组织形式包括直接组织形式、间接组织形式和联合组织形式。直接组织形式是指由一个运输企业直接负责货物的全程运输，这种方式能够更好地协调各种运输方式之间的衔接，提高运输效率。间接组织形式是指货物运输由多个运输企业共同完成，每个企业只负责货物运输的一部分，这种方式能够更好地利用各种运输企业的优势资源。联合组织形式是指多个运输企业共同组成一个联合体，共同负责货物的全程运输，这种方式能够更好地整合各种运输资源，提高整体效益。</a:t>
            </a:r>
          </a:p>
        </p:txBody>
      </p:sp>
      <p:pic>
        <p:nvPicPr>
          <p:cNvPr id="6" name="Picture 6"/>
          <p:cNvPicPr>
            <a:picLocks noChangeAspect="1"/>
          </p:cNvPicPr>
          <p:nvPr/>
        </p:nvPicPr>
        <p:blipFill>
          <a:blip r:embed="rId2">
            <a:alphaModFix/>
          </a:blip>
          <a:srcRect t="16667" b="16667"/>
          <a:stretch>
            <a:fillRect/>
          </a:stretch>
        </p:blipFill>
        <p:spPr>
          <a:xfrm>
            <a:off x="1644228" y="2251495"/>
            <a:ext cx="2896317" cy="2896317"/>
          </a:xfrm>
          <a:prstGeom prst="ellipse">
            <a:avLst/>
          </a:prstGeom>
        </p:spPr>
      </p:pic>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国际多式联运的组织形式</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国际多式联运的优缺点</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总结词：国际多式联运的优点包括提高物流效率、降低运输成本、增强货物安全性等；缺点包括操作复杂度高、风险大、费用较高。</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国际多式联运的优点主要包括提高物流效率、降低运输成本、增强货物安全性等。通过多种运输方式的连贯运输，可以减少中转和换装的环节，缩短货物的在途时间，提高物流效率。同时，多种运输方式的联合使用可以降低单一运输方式的成本，从而降低整个运输过程的成本。此外，国际多式联运通常会提供货物保险服务，从而增强货物的安全性。然而，国际多式联运也存在一些缺点，主要包括操作复杂度高、风险大、费用较高。由于涉及多种运输方式和多个运输企业，因此整个运输过程的组织和管理难度较大，需要具备较高的操作水平。同时，由于涉及不同国家和地区的法律法规和政策环境，因此风险也较大。此外，由于涉及多种运输方式和多个环节，因此费用也较高。</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https://d.book118.com/158135025142006024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2024-09-01T08:27:42.533</cp:lastPrinted>
  <dcterms:created xsi:type="dcterms:W3CDTF">2024-09-01T00:27:42Z</dcterms:created>
  <dcterms:modified xsi:type="dcterms:W3CDTF">2024-09-01T00:27:44Z</dcterms:modified>
</cp:coreProperties>
</file>