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FF73A-13A0-4D1F-98FD-EB3B3D480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6879F-518A-4CA0-8813-2FFCC4EFC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618F1-5647-4799-BD86-08E2E84D3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28026-C819-418C-A910-7F33C34D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B9DAF-A589-4A75-9994-1C6394D4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1C2175-9580-442F-A5B3-2C2E75629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B86119-820C-43F6-AF0A-FB625DC69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007D6-5A04-441D-8EBF-B42C9C00E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BED87-61ED-4B53-BC9E-0A42F74C3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20BB6-D739-419A-962F-F08C4B166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0DA4A-0DE6-47BA-8DBA-D3B712EA5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6030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中医中中风的针灸治疗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针灸治疗中风的原理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中风针灸治疗方法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中风针灸治疗的注意事项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中风针灸治疗的案例分析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中风预防与保健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0" r="299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中风是一种急性脑血管疾病，由于脑部血管阻塞或破裂导致脑组织缺血或出血，进而引发一系列神经功能障碍。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中风通常由高血压、动脉粥样硬化、糖尿病、高血脂等慢性疾病引起，也可能与不良生活习惯、遗传等因素有关。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由于脑部血管阻塞导致脑组织缺血，引起相应的神经功能障碍。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缺血性中风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由于脑部血管破裂导致脑实质出血，引起相应的神经功能障碍。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出血性中风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偏身感觉障碍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失语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一侧肢体感觉消失或感觉异常。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语言表达能力丧失或受损。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偏盲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一侧肢体无力或完全瘫痪。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一侧视野缺失。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昏迷、嗜睡等意识状态异常。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针灸治疗中风的原理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针灸学认为人体内部脏腑、经络、气血等相互关联，通过刺激穴位可以调和阴阳、疏通经络、调整脏腑功能，从而达到治疗疾病的目的。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经络系统是针灸治疗的主要理论基础之一，它包括十二经脉、奇经八脉等，是针灸刺激穴位、调整气血运行的主要途径。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针灸治疗的理论基础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针灸治疗中风的机制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调和阴阳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中风多由于阴阳失调、气血逆乱所致，针灸通过刺激穴位，调和阴阳，使气血运行恢复正常，从而缓解中风症状。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疏通经络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经络阻塞是中风的重要病机，针灸能够刺激穴位，疏通经络，促进气血流通，改善中风患者的肢体瘫痪、语言障碍等症状。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调整脏腑功能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中风与心、肝、脾、肾等脏腑功能失调密切相关，针灸通过刺激相应穴位，可以调整脏腑功能，改善中风患者的各种症状。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针灸治疗中风具有显著的疗效，对于改善患者肢体瘫痪、语言障碍等症状有明显效果。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针灸治疗中风安全可靠，无副作用，不会给患者带来额外的身体负担。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针灸治疗中风操作简便，疗程短，患者易于接受。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针灸治疗中风的优点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中风针灸治疗方法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通过刺激头部穴位来调节气血、舒缓经络，改善中风症状。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头针疗法是利用针刺头部穴位来刺激大脑皮层，促进血液循环和神经功能的恢复。这种方法可以改善中风患者的语言、认知和运动功能，缓解偏瘫、麻木等不适症状。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头针疗法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通过刺激身体穴位来调节脏腑功能，促进气血流通，缓解中风症状。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体针疗法是利用针刺身体穴位来刺激经络和脏腑，调节气血和脏腑功能。这种方法可以改善中风患者的肢体运动、感觉和语言功能，缓解肌肉萎缩、关节僵硬等后遗症。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体针疗法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https://d.book118.com/158136030016006025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2024-09-01T14:19:52.774</cp:lastPrinted>
  <dcterms:created xsi:type="dcterms:W3CDTF">2024-09-01T06:19:52Z</dcterms:created>
  <dcterms:modified xsi:type="dcterms:W3CDTF">2024-09-01T06:19:54Z</dcterms:modified>
</cp:coreProperties>
</file>