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27BF16-37A6-431B-858A-DAF75CB08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79117-A867-4704-BD00-1D49FD82C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7DC2CB-0173-48DB-B90C-BEBCC4F96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5D3924-9B93-49E8-A004-7EB2D7318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8C3A59-D324-439C-B240-FCC889586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2ABB53-653E-4C02-A9C1-9EE7C957B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DA8A30-C03A-4A5E-9813-61DA88CCF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BB1D01-D07C-4E41-B2C8-BC42897C6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790B9-FB61-4C5C-BE66-84E704C7D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35FAA-13E4-4426-AFC4-A770A1B43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44B449-E0C4-4C41-B984-B52288B8C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13705303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pdgfra基因突变与胰腺内分泌肿瘤发展的关系研究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PDGFRA基因突变与胰腺内分泌肿瘤发展的关系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PDGFRA基因突变在胰腺内分泌肿瘤中的临床应用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胰腺内分泌肿瘤（Pancreatic Neuroendocrine Tumors，简称PanNETs）是一种罕见的肿瘤，其发病机制尚未完全明确。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PDGFRA基因是酪氨酸激酶受体家族的一员，在多种肿瘤中发挥重要作用。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近年来研究发现，PDGFRA基因突变与胰腺内分泌肿瘤的发展存在关联。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探讨PDGFRA基因突变与胰腺内分泌肿瘤发展的关系，为胰腺内分泌肿瘤的诊断、治疗和预后评估提供依据。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深入理解胰腺内分泌肿瘤的发病机制，为开发新的治疗策略提供理论支持，提高患者的生存率和生存质量。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PDGFRA基因位于人类染色体4q21.3，由30个外显子和29个内含子组成，编码血小板衍生生长因子受体α（PDGFRα）。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PDGFRA基因是血小板衍生生长因子（PDGF）的受体，参与细胞生长、发育和组织修复等过程。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PDGFRA基因的结构和功能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表达情况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PDGFRA基因在胰腺内分泌肿瘤中高表达，尤其在胰岛素瘤和胰高血糖素瘤中。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作用机制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PDGFRA基因通过与其配体PDGF的相互作用，激活下游信号通路，促进胰腺内分泌肿瘤的发生和发展。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PDGFRA基因在胰腺内分泌肿瘤中的表达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PDGFRA基因突变包括点突变、插入突变、缺失突变等，其中点突变是最常见的类型。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突变类型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PDGFRA基因突变多发生在编码跨膜区和激酶区，这些突变导致PDGFRα蛋白构象改变或功能异常，进而影响其与PDGF的结合和信号转导。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突变特点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PDGFRA基因突变类型和特点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PDGFRA基因突变与胰腺内分泌肿瘤发展的关系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https://d.book118.com/158137053036006032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2024-09-09T15:09:54.370</cp:lastPrinted>
  <dcterms:created xsi:type="dcterms:W3CDTF">2024-09-09T07:09:54Z</dcterms:created>
  <dcterms:modified xsi:type="dcterms:W3CDTF">2024-09-09T07:09:56Z</dcterms:modified>
</cp:coreProperties>
</file>