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ABAB3-F9F7-421B-AE8D-C6D1D2CFD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71E5F-E80C-46CE-AE13-E6FD6A053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D108B-B57A-4567-88D2-A5C4F012A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92386-F393-4DCD-ADFE-349B2AB3F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FC771E-FBF6-411C-889F-444D2DCBF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06392F-3F91-4B35-A3EE-37F94B3C5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B454FA-E589-42AB-86EA-95678BB36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6D120-DF0C-4F02-AD96-84C6C1F8B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90D14-E5BB-41DD-89CA-D668F4B4F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B2A59-8781-4DDD-9A83-2E26440B9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F4196-4FC3-4781-B4EB-77D8E2944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40020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高中政治高考《政治生活》模块整合-2021年高考政治二轮复习高效课堂策略\n## 1.2021年高考政治二轮复习整体规划与策略\n### 1.1二轮复习目标与任务明确\n### 1.2复习进度与时间安排合理\n### 1.3学生复习状态与方法指导\n## 2.《政治生活》模块知识体系梳理与整合\n### 2.1模块知识框架的建立与完善\n### 2.2重点知识点深度剖析与拓展\n### 2.3易错知识点辨析与突破\n## 3.高效课堂实施策略与方法\n### 3.1互动式教学法与情境创设\n### 3.2思维导图在复习中的应用\n### 3.3小组合作学习与讨论\n## 4.高考政治试题特点与解题技巧分析\n### 4.1高考政治试题类型与难度分析\n### 4.2解题技巧与策略总结\n### 4.3真题演练与反馈\n## 5.学生心理调适与学习动力激发\n### 5.1学生心理压力的来源与应对\n### 5.2学习动力的激发与维持策略\n### 5.3教师与学生沟通的艺术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新高中政治高考《政治生活》模块整合-2021年高考政治二轮复习高效课堂策略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021年高考政治二轮复习整体规划与策略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复习目标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系统梳理《政治生活》模块知识点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提高学生解题能力和应试技巧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增强学生政治学科核心素养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复习任务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深入研究高考命题方向和规律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精心设计复习教学计划和策略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充分调动学生积极性，提高复习效果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二轮复习目标与任务明确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复习进度与时间安排合理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复习进度安排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划分复习阶段，明确阶段目标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制定详细复习计划，确保按时完成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定期检查复习进度，及时调整计划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时间安排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合理安排课堂时间，保证教学效果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充分利用课余时间，鼓励学生自主复习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留出足够时间进行真题演练和反馈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学生复习状态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关注学生心理状态，减轻压力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了解学生复习进度，提供个性化指导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鼓励学生积极参与，提高学习动力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复习方法指导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教授有效的复习方法和技巧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指导学生制定个性化复习计划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鼓励学生进行小组合作学习和讨论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学生复习状态与方法指导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《政治生活》模块知识体系梳理与整合</a:t>
            </a:r>
            <a:endParaRPr/>
          </a:p>
        </p:txBody>
      </p:sp>
      <p:sp>
        <p:nvSpPr>
          <p:cNvPr id="21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模块知识框架的建立与完善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知识框架建立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明确《政治生活》模块主题和结构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构建知识框架，梳理知识点之间的联系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设计思维导图，帮助学生理解和记忆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知识框架完善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根据高考命题要求，调整知识框架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补充遗漏知识点，确保知识体系的完整性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定期更新知识框架，紧跟高考改革步伐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重点知识点深度剖析与拓展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重点知识点剖析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深入分析重点知识点，理解其内涵和外延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揭示知识点之间的内在联系，形成知识网络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结合高考真题，分析重点知识点的考查方式和技巧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知识点拓展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拓展与重点知识点相关的知识点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分析知识点在实际生活中的应用和价值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结合时事政治，提高学生政治敏感度和分析能力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易错知识点辨析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归纳总结易错知识点，分析其产生原因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揭示易错知识点与其他知识点的关联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设计易错知识点辨析题，帮助学生克服误区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易错知识点突破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提供针对性的解题技巧和方法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设计易错知识点专项练习题，巩固突破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鼓励学生在实践中总结经验和教训，提高解题能力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易错知识点辨析与突破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高效课堂实施策略与方法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互动式教学法与情境创设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互动式教学法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倡导学生积极参与课堂讨论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鼓励学生提问和发表观点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设计互动式教学活动，提高课堂活跃度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情境创设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创设生活化、贴近实际的教学情境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利用情境引导学生思考和分析问题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通过情境教学，培养学生的实践能力和创新精神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https://d.book118.com/158140020025006042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新高中政治高考《政治生活》模块整合-2021年高考政治二轮复习高效课堂策略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2024-09-21T05:08:57.435</cp:lastPrinted>
  <dcterms:created xsi:type="dcterms:W3CDTF">2024-09-20T21:08:57Z</dcterms:created>
  <dcterms:modified xsi:type="dcterms:W3CDTF">2024-09-20T21:08:59Z</dcterms:modified>
</cp:coreProperties>
</file>