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E82F9-3B7E-4ED6-8154-0324E2F17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4043F-36FB-480B-861B-D4F1307D6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5C0D2-2F01-4A66-82AE-5345E8A3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FB74E-FC39-4A14-8847-B07BFA069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5F9B82-2FE8-4C5C-A07D-3113FE088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A1DD8D-D09E-4BE6-AC9E-5BFF67E86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C5C7C-0053-4427-A97A-9410F58E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8D997-A7F3-4DFF-B9E0-73D335D9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076E0-A495-4069-BF47-A84CC9379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749CA-573C-45B5-9BBA-02ACFECB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30BB2-D13C-405F-928E-F7E6D6964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40035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法律顾问工作总结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A7EC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本年度法律顾问工作回顾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重大法律事件及处理情况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对过去一年的法律顾问工作进行全面梳理和评估，总结经验教训，为今后的工作提供参考和改进方向。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随着企业法律环境的日益复杂，法律顾问的角色越来越重要。过去一年，我们致力于为企业提供全面的法律服务，保障企业的合法权益。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本次总结涵盖自XXXX年XX月至XXXX年XX月的法律顾问工作。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涉及部门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包括合同审查、法律咨询、诉讼代理、法律培训等各个方面。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与法务部门、业务部门、人力资源部门等多个部门紧密合作。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本年度法律顾问工作回顾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本年度共审查各类合同XX余份，涉及金额达XX亿元，有效防范了合同风险。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根据客户需求，起草了XX余份合同文本，包括买卖合同、租赁合同、劳动合同等，确保了合同的合法性和有效性。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合同起草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协助客户进行合同谈判XX余次，为客户争取到了最有利的合同条款。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合同审查与起草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通过对客户业务模式的深入了解，识别出潜在的法律风险点，并提出相应的防范措施。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运用专业的法律知识和经验，对识别出的风险点进行评估和分类，为客户提供针对性的解决方案。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定期向客户提交法律风险评估报告，帮助客户及时了解潜在风险并采取相应的应对措施。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专利申请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协助客户申请专利XX余件，其中发明专利XX件，实用新型专利XX件，外观设计专利XX件。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商标注册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为客户代理商标注册申请XX余件，成功注册商标XX件。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知识产权维权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协助客户处理知识产权侵权纠纷XX余起，成功维护了客户的合法权益。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仲裁代理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代理客户参与仲裁案件XX余起，涉及金额达XX亿元，成功为客户争取到了合法权益。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诉讼代理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作为客户的诉讼代理人，参与各类诉讼案件XX余起，其中包括合同纠纷、知识产权侵权等案件。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法律文书撰写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为客户撰写各类法律文书XX余份，包括起诉状、答辩状、上诉状等，确保了文书的准确性和专业性。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诉讼与仲裁事务处理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重大法律事件及处理情况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对合同涉及的法律问题进行深入研究，明确我方权益和责任，为谈判提供法律支持。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合同前期准备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详细记录谈判过程中的重要事项和双方达成的共识，确保合同内容的准确性和完整性。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谈判过程记录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对合同文本进行逐条审查，确保合同条款的合法性、合理性和可行性，防范潜在风险。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合同文本审查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重大合同谈判及签订过程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https://d.book118.com/158140035032006044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2024-09-24T04:25:43.894</cp:lastPrinted>
  <dcterms:created xsi:type="dcterms:W3CDTF">2024-09-23T20:25:43Z</dcterms:created>
  <dcterms:modified xsi:type="dcterms:W3CDTF">2024-09-23T20:25:45Z</dcterms:modified>
</cp:coreProperties>
</file>