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5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D93B4-EB69-41C9-8A59-8B5383134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6BAAE-C0AA-4419-9641-F182FBB1D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AA23E-C3CC-41B2-921A-5C2D471C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24C91-ECAA-4B1C-85E2-11D0F08F2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77133-E1BA-4A3D-99BA-1D8D39003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033B2E-C76A-443D-B5E8-113DB5B0D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C496A-3C98-4CCB-B060-2F3FC3CFE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5E0C0-EB43-49C1-9202-17A1852F6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F1134-C18C-4FCC-B244-3292B162C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0B3DF-0856-449E-B6E6-C95E652B1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9B651-5A95-4933-8932-352797610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584" r:id="rId2"/>
    <p:sldLayoutId id="2147485585" r:id="rId3"/>
    <p:sldLayoutId id="2147485586" r:id="rId4"/>
    <p:sldLayoutId id="2147485587" r:id="rId5"/>
    <p:sldLayoutId id="2147485588" r:id="rId6"/>
    <p:sldLayoutId id="2147485589" r:id="rId7"/>
    <p:sldLayoutId id="2147485590" r:id="rId8"/>
    <p:sldLayoutId id="2147485591" r:id="rId9"/>
    <p:sldLayoutId id="2147485592" r:id="rId10"/>
    <p:sldLayoutId id="214748559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22" Type="http://schemas.openxmlformats.org/officeDocument/2006/relationships/tags" Target="../tags/tag162.xml" /><Relationship Id="rId23" Type="http://schemas.openxmlformats.org/officeDocument/2006/relationships/tags" Target="../tags/tag163.xml" /><Relationship Id="rId24" Type="http://schemas.openxmlformats.org/officeDocument/2006/relationships/tags" Target="../tags/tag164.xml" /><Relationship Id="rId25" Type="http://schemas.openxmlformats.org/officeDocument/2006/relationships/tags" Target="../tags/tag165.xml" /><Relationship Id="rId26" Type="http://schemas.openxmlformats.org/officeDocument/2006/relationships/tags" Target="../tags/tag166.xml" /><Relationship Id="rId27" Type="http://schemas.openxmlformats.org/officeDocument/2006/relationships/tags" Target="../tags/tag167.xml" /><Relationship Id="rId28" Type="http://schemas.openxmlformats.org/officeDocument/2006/relationships/tags" Target="../tags/tag168.xml" /><Relationship Id="rId29" Type="http://schemas.openxmlformats.org/officeDocument/2006/relationships/tags" Target="../tags/tag169.xml" /><Relationship Id="rId3" Type="http://schemas.openxmlformats.org/officeDocument/2006/relationships/tags" Target="../tags/tag143.xml" /><Relationship Id="rId30" Type="http://schemas.openxmlformats.org/officeDocument/2006/relationships/tags" Target="../tags/tag170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40115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操作手册技能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操作手册概述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操作手册的编写流程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操作手册的编写规范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操作手册的实例分析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操作手册的阅读与使用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操作手册的维护与更新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操作手册概述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操作手册的定义和作用</a:t>
            </a:r>
            <a:endParaRPr lang="zh-CN" altLang="en-US"/>
          </a:p>
        </p:txBody>
      </p:sp>
      <p:sp>
        <p:nvSpPr>
          <p:cNvPr id="10489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操作手册是一种详细描述设备或系统操作的指南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操作手册提供用户所需的信息，以正确、安全地使用设备或系统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操作手册有助于用户避免操作错误，减少故障和风险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操作手册提供参考和指导，帮助用户提高工作效率和效果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操作手册的编写原则和要求</a:t>
            </a:r>
            <a:endParaRPr lang="zh-CN" altLang="en-US"/>
          </a:p>
        </p:txBody>
      </p:sp>
      <p:sp>
        <p:nvSpPr>
          <p:cNvPr id="104905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内容准确：确保手册内容与实际操作一致，不出现错误信息。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图文并茂：配合图表和图片，使操作过程更加直观易懂。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结构清晰：合理安排章节和段落，使手册易于阅读和理解。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语言简洁：使用简洁明了的语言，避免过于复杂的表述。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1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914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操作手册的编写流程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需求分析</a:t>
            </a:r>
            <a:endParaRPr lang="zh-CN" altLang="en-US"/>
          </a:p>
        </p:txBody>
      </p:sp>
      <p:sp>
        <p:nvSpPr>
          <p:cNvPr id="104920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确定操作手册的内容和结构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分析操作手册的目的和用途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收集相关资料和信息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了解用户需求和期望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内容规划</a:t>
            </a:r>
            <a:endParaRPr lang="zh-CN" altLang="en-US"/>
          </a:p>
        </p:txBody>
      </p:sp>
      <p:sp>
        <p:nvSpPr>
          <p:cNvPr id="104927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确定手册的目标和受众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列出操作流程和步骤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8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编写手册的文本内容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设计手册的布局和格式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格式设计</a:t>
            </a:r>
            <a:endParaRPr lang="zh-CN" altLang="en-US"/>
          </a:p>
        </p:txBody>
      </p:sp>
      <p:sp>
        <p:nvSpPr>
          <p:cNvPr id="104933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确定手册的目标和受众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制定手册的目录和结构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4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设计手册的版式和布局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35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统一手册的字体和字号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内容编写</a:t>
            </a:r>
            <a:endParaRPr lang="zh-CN" altLang="en-US"/>
          </a:p>
        </p:txBody>
      </p:sp>
      <p:sp>
        <p:nvSpPr>
          <p:cNvPr id="10493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收集和整理相关资料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编写手册内容，注重清晰、简洁和易懂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确定手册的目标和受众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制定编写计划和时间表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审核与修改</a:t>
            </a:r>
            <a:endParaRPr lang="zh-CN" altLang="en-US"/>
          </a:p>
        </p:txBody>
      </p:sp>
      <p:sp>
        <p:nvSpPr>
          <p:cNvPr id="1049462" name="矩形 3"/>
          <p:cNvSpPr/>
          <p:nvPr>
            <p:custDataLst>
              <p:tags r:id="rId2"/>
            </p:custDataLst>
          </p:nvPr>
        </p:nvSpPr>
        <p:spPr>
          <a:xfrm>
            <a:off x="1391850" y="2152542"/>
            <a:ext cx="9961766" cy="148059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矩形 13"/>
          <p:cNvSpPr/>
          <p:nvPr>
            <p:custDataLst>
              <p:tags r:id="rId3"/>
            </p:custDataLst>
          </p:nvPr>
        </p:nvSpPr>
        <p:spPr>
          <a:xfrm>
            <a:off x="838200" y="2152542"/>
            <a:ext cx="270160" cy="148059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4"/>
          <p:cNvSpPr txBox="1"/>
          <p:nvPr>
            <p:custDataLst>
              <p:tags r:id="rId4"/>
            </p:custDataLst>
          </p:nvPr>
        </p:nvSpPr>
        <p:spPr>
          <a:xfrm>
            <a:off x="1678048" y="2280019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审核：对操作手册的完整性、准确性和规范性进行审查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39"/>
          <p:cNvSpPr/>
          <p:nvPr>
            <p:custDataLst>
              <p:tags r:id="rId5"/>
            </p:custDataLst>
          </p:nvPr>
        </p:nvSpPr>
        <p:spPr>
          <a:xfrm>
            <a:off x="1391850" y="3909725"/>
            <a:ext cx="9961766" cy="148059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矩形 5"/>
          <p:cNvSpPr/>
          <p:nvPr>
            <p:custDataLst>
              <p:tags r:id="rId6"/>
            </p:custDataLst>
          </p:nvPr>
        </p:nvSpPr>
        <p:spPr>
          <a:xfrm>
            <a:off x="838200" y="3909725"/>
            <a:ext cx="270160" cy="148059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41"/>
          <p:cNvSpPr txBox="1"/>
          <p:nvPr>
            <p:custDataLst>
              <p:tags r:id="rId7"/>
            </p:custDataLst>
          </p:nvPr>
        </p:nvSpPr>
        <p:spPr>
          <a:xfrm>
            <a:off x="1678048" y="4037827"/>
            <a:ext cx="9531658" cy="122481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修改：根据审核结果对操作手册进行必要的修改和完善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51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操作手册的编写规范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语言规范</a:t>
            </a:r>
            <a:endParaRPr lang="zh-CN" altLang="en-US"/>
          </a:p>
        </p:txBody>
      </p:sp>
      <p:sp>
        <p:nvSpPr>
          <p:cNvPr id="104957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使用简洁明了的语言，避免专业术语和行话。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按照操作顺序编写，将复杂步骤拆分成简单步骤。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使用标题和段落格式，使手册结构清晰易于理解。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使用图示和表格辅助说明，提高可读性和理解性。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https://d.book118.com/158140115036006035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7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1"/>
  <p:tag name="KSO_WM_UNIT_INDEX" val="1_1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1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1"/>
  <p:tag name="KSO_WM_UNIT_INDEX" val="1_2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1*l_h_i*1_2_2"/>
  <p:tag name="KSO_WM_UNIT_INDEX" val="1_2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3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34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+中文标题</vt:lpstr>
      <vt:lpstr>Calibri Light</vt:lpstr>
      <vt:lpstr>Office Theme</vt:lpstr>
      <vt:lpstr>操作手册技能</vt:lpstr>
      <vt:lpstr>目录</vt:lpstr>
      <vt:lpstr>操作手册概述</vt:lpstr>
      <vt:lpstr>操作手册的定义和作用</vt:lpstr>
      <vt:lpstr>操作手册的编写原则和要求</vt:lpstr>
      <vt:lpstr>操作手册的编写流程</vt:lpstr>
      <vt:lpstr>需求分析</vt:lpstr>
      <vt:lpstr>内容规划</vt:lpstr>
      <vt:lpstr>格式设计</vt:lpstr>
      <vt:lpstr>内容编写</vt:lpstr>
      <vt:lpstr>审核与修改</vt:lpstr>
      <vt:lpstr>操作手册的编写规范</vt:lpstr>
      <vt:lpstr>语言规范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2024-09-14T00:16:38.698</cp:lastPrinted>
  <dcterms:created xsi:type="dcterms:W3CDTF">2024-09-13T16:16:38Z</dcterms:created>
  <dcterms:modified xsi:type="dcterms:W3CDTF">2024-09-13T16:16:40Z</dcterms:modified>
</cp:coreProperties>
</file>