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5347AC-7F05-4B67-A878-9A6554C4A7A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4CAA9-E81E-4D12-90DF-6419E2468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8934B-CEC4-495B-BB3E-2ACC71F5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52C7D-D3CF-4C70-A431-833D86CB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58112-3F2D-4A09-853F-3F62905AB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250BB-0A0C-4AC4-B325-72C41383E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640D9-A46E-4E68-AA5B-121CFF0E9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B2F22-C8E2-4A32-A608-57DDE499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62E9C-A2A3-4D5C-841A-A0ED423BC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48C38-9A0D-4F0B-A98C-A0820AF03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D03F-6F64-4C07-8C70-35AD5891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C2126-C7F6-4063-B74C-90775C2F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0857C7C-5CCE-4836-96DF-5CDC9CBE04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87C78E-B75D-49DF-B23B-8816917B55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106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培养团队的执行效率与沟通技巧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管理者的领导力与影响力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团队协作与协调能力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冲突处理与问题解决能力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为什么沟通技巧对团队执行效率的影响重要？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沟通在团队协作中扮演着重要的角色，是协作的基础。有效沟通可以降低误解和冲突，提高工作效率。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不同沟通方式的优缺点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直接、及时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方便快捷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简洁明了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避免歧义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把握时机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避免打扰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沟通技巧的提升方法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避免偏执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通过有效沟通达成共识，提高执行效率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因沟通不畅导致项目延误，执行困难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团队建设与凝聚力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团队合作是团队执行的基石，没有团队合作，就无法完成复杂的任务。凝聚力可以激发团队创造力和积极性，让团队成员共同奋斗，实现共同的目标。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增进彼此了解，建立友谊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提升团队技能，共同成长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分享成功经验，凝聚共识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团队凝聚力的维护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共同目标是团队凝聚力的重要体现，只有明确团队目标，才能有效激励团队成员，使大家心往一处想，劲往一处使。公平公正的任务分配能避免团队内部产生矛盾，保持团队和谐氛围。培养团队精神，让团队成员共同努力，形成团队默契，实现团队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凝聚力不足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执行效率低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成果不佳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成功团队的案例分析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优秀团队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凝聚力强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执行效率高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成就斐然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管理者的领导力与影响力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领导力的定义与特征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领导力是指对团队的激励和引导能力。优秀领导者具备激励团队、解决问题的能力。领导力的提升方法包括自我认知、团队激励和学习成长。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领导力的提升方法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了解自己的优势和劣势，不断提升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激发团队成员的内在动力，共同成长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不断学习、积累经验，提升领导能力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以身作则，激励团队成员，带领团队取得成功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杰出领导者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缺乏激励与引导，导致团队动力不足，执行效率低下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领导失误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影响力的重要性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通过有效沟通与行动影响团队成员，达成共同目标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通过诚信和公平待人建立团队成员之间的信任关系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倡导正面文化，带动团队共同价值观的形成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目标共识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明确分工协作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确保每个成员都明白目标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信任是团队合作的基础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信任促进团队成长与发展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顺应变化，灵活应对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适应性强的团队更易取得成功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明确表达意图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https://d.book118.com/158141061010006050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培养团队的执行效率与沟通技巧</vt:lpstr>
      <vt:lpstr>目录</vt:lpstr>
      <vt:lpstr>第1章 沟通技巧的重要性</vt:lpstr>
      <vt:lpstr> </vt:lpstr>
      <vt:lpstr>不同沟通方式的优缺点</vt:lpstr>
      <vt:lpstr>沟通技巧的提升方法</vt:lpstr>
      <vt:lpstr>沟通技巧的案例分析</vt:lpstr>
      <vt:lpstr>第2章 团队建设与凝聚力</vt:lpstr>
      <vt:lpstr>团队建设的重要性</vt:lpstr>
      <vt:lpstr>团队建设的方式</vt:lpstr>
      <vt:lpstr> </vt:lpstr>
      <vt:lpstr>成功团队的案例分析</vt:lpstr>
      <vt:lpstr>第3章 管理者的领导力与影响力</vt:lpstr>
      <vt:lpstr> </vt:lpstr>
      <vt:lpstr>领导力的提升方法</vt:lpstr>
      <vt:lpstr>领导力的案例分析</vt:lpstr>
      <vt:lpstr>影响力的重要性</vt:lpstr>
      <vt:lpstr>团队协作的关键要素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2024-09-29T14:42:25.152</cp:lastPrinted>
  <dcterms:created xsi:type="dcterms:W3CDTF">2024-09-29T06:42:25Z</dcterms:created>
  <dcterms:modified xsi:type="dcterms:W3CDTF">2024-09-29T06:42:27Z</dcterms:modified>
</cp:coreProperties>
</file>