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27C7FA-2B12-4B7C-859E-4BFC22D8A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FCE1F0-92F7-47C0-B601-93365A32C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15DE01-EC47-431E-BCBF-CFE73B3B5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14E7C0-0F6E-4811-91A4-9A7D23F14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66862F-7CC4-4227-9FD1-31700EA83C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75F134-A054-46D7-A12B-D398C2BE37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735791-04C2-47BE-B5C4-B787600F16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1C81B6-827E-4960-A248-9E4AB6B7C6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51FD37-C1F3-4245-BC67-3857E3DD75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9FB1E-44FA-4B9F-8F1F-11EE769A89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D9CAA-0582-4AC0-B090-0715E8906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4106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野生生物栖息地</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野生生物栖息地定义与分类
 栖息地的重要性与保护意义
 栖息地破坏与丧失的原因分析
 栖息地保护的管理与实践
 栖息地恢复与重建的方法和技术
 野生生物栖息地监测与评估
 栖息地保护政策与法规概述
 未来栖息地保护的挑战与展望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野生生物栖息地定义与分类</a:t>
            </a:r>
          </a:p>
        </p:txBody>
      </p:sp>
      <p:sp>
        <p:nvSpPr>
          <p:cNvPr id="3" name="Subtitle 2"/>
          <p:cNvSpPr>
            <a:spLocks noGrp="1"/>
          </p:cNvSpPr>
          <p:nvPr>
            <p:ph type="subTitle" idx="1"/>
          </p:nvPr>
        </p:nvSpPr>
        <p:spPr/>
        <p:txBody>
          <a:bodyPr/>
          <a:lstStyle/>
          <a:p>
            <a:r>
              <a:t>野生生物栖息地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野生生物栖息地定义与分类</a:t>
            </a:r>
          </a:p>
        </p:txBody>
      </p:sp>
      <p:sp>
        <p:nvSpPr>
          <p:cNvPr id="3" name="Text Placeholder 2"/>
          <p:cNvSpPr>
            <a:spLocks noGrp="1"/>
          </p:cNvSpPr>
          <p:nvPr>
            <p:ph type="body" idx="1"/>
          </p:nvPr>
        </p:nvSpPr>
        <p:spPr/>
        <p:txBody>
          <a:bodyPr/>
          <a:lstStyle/>
          <a:p>
            <a:r>
              <a:t>野生生物栖息地定义</a:t>
            </a:r>
          </a:p>
        </p:txBody>
      </p:sp>
      <p:sp>
        <p:nvSpPr>
          <p:cNvPr id="4" name="Content Placeholder 3"/>
          <p:cNvSpPr>
            <a:spLocks noGrp="1"/>
          </p:cNvSpPr>
          <p:nvPr>
            <p:ph sz="half" idx="2"/>
          </p:nvPr>
        </p:nvSpPr>
        <p:spPr/>
        <p:txBody>
          <a:bodyPr/>
          <a:lstStyle/>
          <a:p>
            <a:r>
              <a:t>1.野生生物栖息地是指自然环境中，能够为特定物种提供生活、繁殖所需条件的空间范围。</a:t>
            </a:r>
          </a:p>
          <a:p>
            <a:r>
              <a:t>2.栖息地包括了生物和非生物元素，如水体、土壤、植被等，这些元素共同构成了栖息地的生态系统。</a:t>
            </a:r>
          </a:p>
          <a:p>
            <a:r>
              <a:t>3.栖息地的定义需要考虑到不同物种的生态需求和生态环境的特点。</a:t>
            </a:r>
          </a:p>
          <a:p/>
        </p:txBody>
      </p:sp>
      <p:sp>
        <p:nvSpPr>
          <p:cNvPr id="5" name="Text Placeholder 4"/>
          <p:cNvSpPr>
            <a:spLocks noGrp="1"/>
          </p:cNvSpPr>
          <p:nvPr>
            <p:ph type="body" idx="3"/>
          </p:nvPr>
        </p:nvSpPr>
        <p:spPr/>
        <p:txBody>
          <a:bodyPr/>
          <a:lstStyle/>
          <a:p>
            <a:r>
              <a:t>野生生物栖息地分类</a:t>
            </a:r>
          </a:p>
        </p:txBody>
      </p:sp>
      <p:sp>
        <p:nvSpPr>
          <p:cNvPr id="6" name="Content Placeholder 5"/>
          <p:cNvSpPr>
            <a:spLocks noGrp="1"/>
          </p:cNvSpPr>
          <p:nvPr>
            <p:ph sz="half" idx="4"/>
          </p:nvPr>
        </p:nvSpPr>
        <p:spPr/>
        <p:txBody>
          <a:bodyPr/>
          <a:lstStyle/>
          <a:p>
            <a:r>
              <a:t>1.按照栖息地的自然环境类型，可以分为陆地栖息地和水域栖息地。</a:t>
            </a:r>
          </a:p>
          <a:p>
            <a:r>
              <a:t>2.按照栖息地的生态系统类型，可以分为森林栖息地、草原栖息地、湿地栖息地等。</a:t>
            </a:r>
          </a:p>
          <a:p>
            <a:r>
              <a:t>3.按照栖息地的地理位置，可以分为山地栖息地、平原栖息地、海岸栖息地等。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野生生物栖息地定义与分类</a:t>
            </a:r>
          </a:p>
        </p:txBody>
      </p:sp>
      <p:sp>
        <p:nvSpPr>
          <p:cNvPr id="3" name="Text Placeholder 2"/>
          <p:cNvSpPr>
            <a:spLocks noGrp="1"/>
          </p:cNvSpPr>
          <p:nvPr>
            <p:ph type="body" idx="1"/>
          </p:nvPr>
        </p:nvSpPr>
        <p:spPr/>
        <p:txBody>
          <a:bodyPr/>
          <a:lstStyle/>
          <a:p>
            <a:r>
              <a:t>野生生物栖息地的重要性</a:t>
            </a:r>
          </a:p>
        </p:txBody>
      </p:sp>
      <p:sp>
        <p:nvSpPr>
          <p:cNvPr id="4" name="Content Placeholder 3"/>
          <p:cNvSpPr>
            <a:spLocks noGrp="1"/>
          </p:cNvSpPr>
          <p:nvPr>
            <p:ph sz="half" idx="2"/>
          </p:nvPr>
        </p:nvSpPr>
        <p:spPr/>
        <p:txBody>
          <a:bodyPr/>
          <a:lstStyle/>
          <a:p>
            <a:r>
              <a:t>1.野生生物栖息地是生物多样性的重要保障，为物种的生存和繁衍提供了必要的条件。</a:t>
            </a:r>
          </a:p>
          <a:p>
            <a:r>
              <a:t>2.栖息地的保护和恢复对于维护生态平衡和生态系统健康具有重要意义。</a:t>
            </a:r>
          </a:p>
          <a:p>
            <a:r>
              <a:t>3.保护野生生物栖息地有助于减缓物种灭绝的速度，保护地球生物的多样性。</a:t>
            </a:r>
          </a:p>
          <a:p/>
        </p:txBody>
      </p:sp>
      <p:sp>
        <p:nvSpPr>
          <p:cNvPr id="5" name="Text Placeholder 4"/>
          <p:cNvSpPr>
            <a:spLocks noGrp="1"/>
          </p:cNvSpPr>
          <p:nvPr>
            <p:ph type="body" idx="3"/>
          </p:nvPr>
        </p:nvSpPr>
        <p:spPr/>
        <p:txBody>
          <a:bodyPr/>
          <a:lstStyle/>
          <a:p>
            <a:r>
              <a:t>野生生物栖息地保护的挑战</a:t>
            </a:r>
          </a:p>
        </p:txBody>
      </p:sp>
      <p:sp>
        <p:nvSpPr>
          <p:cNvPr id="6" name="Content Placeholder 5"/>
          <p:cNvSpPr>
            <a:spLocks noGrp="1"/>
          </p:cNvSpPr>
          <p:nvPr>
            <p:ph sz="half" idx="4"/>
          </p:nvPr>
        </p:nvSpPr>
        <p:spPr/>
        <p:txBody>
          <a:bodyPr/>
          <a:lstStyle/>
          <a:p>
            <a:r>
              <a:t>1.野生生物栖息地面临着多种威胁，包括人类活动、气候变化、环境污染等。</a:t>
            </a:r>
          </a:p>
          <a:p>
            <a:r>
              <a:t>2.栖息地的破碎化和丧失是导致物种灭绝的主要原因之一。</a:t>
            </a:r>
          </a:p>
          <a:p>
            <a:r>
              <a:t>3.保护栖息地需要采取有效的管理措施和政策，加强公众意识和参与。</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野生生物栖息地定义与分类</a:t>
            </a:r>
          </a:p>
        </p:txBody>
      </p:sp>
      <p:sp>
        <p:nvSpPr>
          <p:cNvPr id="3" name="Text Placeholder 2"/>
          <p:cNvSpPr>
            <a:spLocks noGrp="1"/>
          </p:cNvSpPr>
          <p:nvPr>
            <p:ph type="body" idx="1"/>
          </p:nvPr>
        </p:nvSpPr>
        <p:spPr/>
        <p:txBody>
          <a:bodyPr/>
          <a:lstStyle/>
          <a:p>
            <a:r>
              <a:t>野生生物栖息地保护的方法</a:t>
            </a:r>
          </a:p>
        </p:txBody>
      </p:sp>
      <p:sp>
        <p:nvSpPr>
          <p:cNvPr id="4" name="Content Placeholder 3"/>
          <p:cNvSpPr>
            <a:spLocks noGrp="1"/>
          </p:cNvSpPr>
          <p:nvPr>
            <p:ph sz="half" idx="2"/>
          </p:nvPr>
        </p:nvSpPr>
        <p:spPr/>
        <p:txBody>
          <a:bodyPr/>
          <a:lstStyle/>
          <a:p>
            <a:r>
              <a:t>1.保护野生生物栖息地需要采取综合性的保护方法，包括保护、恢复和管理。</a:t>
            </a:r>
          </a:p>
          <a:p>
            <a:r>
              <a:t>2.通过建立自然保护区和保护地等措施，保护野生生物栖息地的完整性和生态系统健康。</a:t>
            </a:r>
          </a:p>
          <a:p>
            <a:r>
              <a:t>3.恢复退化的栖息地需要采取生态恢复和修复措施，提高栖息地的质量和生态功能。</a:t>
            </a:r>
          </a:p>
          <a:p/>
        </p:txBody>
      </p:sp>
      <p:sp>
        <p:nvSpPr>
          <p:cNvPr id="5" name="Text Placeholder 4"/>
          <p:cNvSpPr>
            <a:spLocks noGrp="1"/>
          </p:cNvSpPr>
          <p:nvPr>
            <p:ph type="body" idx="3"/>
          </p:nvPr>
        </p:nvSpPr>
        <p:spPr/>
        <p:txBody>
          <a:bodyPr/>
          <a:lstStyle/>
          <a:p>
            <a:r>
              <a:t>野生生物栖息地保护的未来展望</a:t>
            </a:r>
          </a:p>
        </p:txBody>
      </p:sp>
      <p:sp>
        <p:nvSpPr>
          <p:cNvPr id="6" name="Content Placeholder 5"/>
          <p:cNvSpPr>
            <a:spLocks noGrp="1"/>
          </p:cNvSpPr>
          <p:nvPr>
            <p:ph sz="half" idx="4"/>
          </p:nvPr>
        </p:nvSpPr>
        <p:spPr/>
        <p:txBody>
          <a:bodyPr/>
          <a:lstStyle/>
          <a:p>
            <a:r>
              <a:t>1.随着人类对自然环境的认识和保护意识的提高，野生生物栖息地保护的前景将更加广阔。</a:t>
            </a:r>
          </a:p>
          <a:p>
            <a:r>
              <a:t>2.未来需要加强科技创新和研发，提高栖息地保护和恢复的技术水平和效果。</a:t>
            </a:r>
          </a:p>
          <a:p>
            <a:r>
              <a:t>3.保护野生生物栖息地需要全球合作和行动，共同应对生物多样性丧失和生态系统退化的挑战。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栖息地的重要性与保护意义</a:t>
            </a:r>
          </a:p>
        </p:txBody>
      </p:sp>
      <p:sp>
        <p:nvSpPr>
          <p:cNvPr id="3" name="Subtitle 2"/>
          <p:cNvSpPr>
            <a:spLocks noGrp="1"/>
          </p:cNvSpPr>
          <p:nvPr>
            <p:ph type="subTitle" idx="1"/>
          </p:nvPr>
        </p:nvSpPr>
        <p:spPr/>
        <p:txBody>
          <a:bodyPr/>
          <a:lstStyle/>
          <a:p>
            <a:r>
              <a:t>野生生物栖息地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栖息地的重要性与保护意义</a:t>
            </a:r>
          </a:p>
        </p:txBody>
      </p:sp>
      <p:sp>
        <p:nvSpPr>
          <p:cNvPr id="3" name="Text Placeholder 2"/>
          <p:cNvSpPr>
            <a:spLocks noGrp="1"/>
          </p:cNvSpPr>
          <p:nvPr>
            <p:ph type="body" idx="1"/>
          </p:nvPr>
        </p:nvSpPr>
        <p:spPr/>
        <p:txBody>
          <a:bodyPr/>
          <a:lstStyle/>
          <a:p>
            <a:r>
              <a:t>栖息地的定义和分类</a:t>
            </a:r>
          </a:p>
        </p:txBody>
      </p:sp>
      <p:sp>
        <p:nvSpPr>
          <p:cNvPr id="4" name="Content Placeholder 3"/>
          <p:cNvSpPr>
            <a:spLocks noGrp="1"/>
          </p:cNvSpPr>
          <p:nvPr>
            <p:ph sz="half" idx="2"/>
          </p:nvPr>
        </p:nvSpPr>
        <p:spPr/>
        <p:txBody>
          <a:bodyPr/>
          <a:lstStyle/>
          <a:p>
            <a:r>
              <a:t>1.栖息地是野生生物生存、繁衍和演化的场所，包括陆地、水域等多种类型。</a:t>
            </a:r>
          </a:p>
          <a:p>
            <a:r>
              <a:t>2.不同类型的栖息地有着不同的生态环境和生物群落，对野生生物的生存和演化具有重要意义。</a:t>
            </a:r>
          </a:p>
          <a:p/>
        </p:txBody>
      </p:sp>
      <p:sp>
        <p:nvSpPr>
          <p:cNvPr id="5" name="Text Placeholder 4"/>
          <p:cNvSpPr>
            <a:spLocks noGrp="1"/>
          </p:cNvSpPr>
          <p:nvPr>
            <p:ph type="body" idx="3"/>
          </p:nvPr>
        </p:nvSpPr>
        <p:spPr/>
        <p:txBody>
          <a:bodyPr/>
          <a:lstStyle/>
          <a:p>
            <a:r>
              <a:t>栖息地的重要性</a:t>
            </a:r>
          </a:p>
        </p:txBody>
      </p:sp>
      <p:sp>
        <p:nvSpPr>
          <p:cNvPr id="6" name="Content Placeholder 5"/>
          <p:cNvSpPr>
            <a:spLocks noGrp="1"/>
          </p:cNvSpPr>
          <p:nvPr>
            <p:ph sz="half" idx="4"/>
          </p:nvPr>
        </p:nvSpPr>
        <p:spPr/>
        <p:txBody>
          <a:bodyPr/>
          <a:lstStyle/>
          <a:p>
            <a:r>
              <a:t>1.栖息地提供了野生生物所需的食物、水源、庇护所等生存条件，是生物多样性的重要保障。</a:t>
            </a:r>
          </a:p>
          <a:p>
            <a:r>
              <a:t>2.栖息地的保护和恢复对于维护生态平衡、减缓物种灭绝、促进可持续发展等方面具有重要意义。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栖息地的重要性与保护意义</a:t>
            </a:r>
          </a:p>
        </p:txBody>
      </p:sp>
      <p:sp>
        <p:nvSpPr>
          <p:cNvPr id="3" name="Text Placeholder 2"/>
          <p:cNvSpPr>
            <a:spLocks noGrp="1"/>
          </p:cNvSpPr>
          <p:nvPr>
            <p:ph type="body" idx="1"/>
          </p:nvPr>
        </p:nvSpPr>
        <p:spPr/>
        <p:txBody>
          <a:bodyPr/>
          <a:lstStyle/>
          <a:p>
            <a:r>
              <a:t>栖息地破坏的原因和后果</a:t>
            </a:r>
          </a:p>
        </p:txBody>
      </p:sp>
      <p:sp>
        <p:nvSpPr>
          <p:cNvPr id="4" name="Content Placeholder 3"/>
          <p:cNvSpPr>
            <a:spLocks noGrp="1"/>
          </p:cNvSpPr>
          <p:nvPr>
            <p:ph sz="half" idx="2"/>
          </p:nvPr>
        </p:nvSpPr>
        <p:spPr/>
        <p:txBody>
          <a:bodyPr/>
          <a:lstStyle/>
          <a:p>
            <a:r>
              <a:t>1.栖息地破坏的主要原因包括城市化、工业化、农业扩张等人类活动。</a:t>
            </a:r>
          </a:p>
          <a:p>
            <a:r>
              <a:t>2.栖息地破坏导致生物多样性的丧失和生态平衡的破坏，给人类社会和自然环境带来不良后果。</a:t>
            </a:r>
          </a:p>
          <a:p/>
        </p:txBody>
      </p:sp>
      <p:sp>
        <p:nvSpPr>
          <p:cNvPr id="5" name="Text Placeholder 4"/>
          <p:cNvSpPr>
            <a:spLocks noGrp="1"/>
          </p:cNvSpPr>
          <p:nvPr>
            <p:ph type="body" idx="3"/>
          </p:nvPr>
        </p:nvSpPr>
        <p:spPr/>
        <p:txBody>
          <a:bodyPr/>
          <a:lstStyle/>
          <a:p>
            <a:r>
              <a:t>栖息地保护的现状和挑战</a:t>
            </a:r>
          </a:p>
        </p:txBody>
      </p:sp>
      <p:sp>
        <p:nvSpPr>
          <p:cNvPr id="6" name="Content Placeholder 5"/>
          <p:cNvSpPr>
            <a:spLocks noGrp="1"/>
          </p:cNvSpPr>
          <p:nvPr>
            <p:ph sz="half" idx="4"/>
          </p:nvPr>
        </p:nvSpPr>
        <p:spPr/>
        <p:txBody>
          <a:bodyPr/>
          <a:lstStyle/>
          <a:p>
            <a:r>
              <a:t>1.目前全球栖息地保护形势严峻，许多物种的栖息地受到威胁和破坏。</a:t>
            </a:r>
          </a:p>
          <a:p>
            <a:r>
              <a:t>2.栖息地保护面临诸多挑战，包括资金缺乏、技术难题、政策支持不足等问题。</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栖息地的重要性与保护意义</a:t>
            </a:r>
          </a:p>
        </p:txBody>
      </p:sp>
      <p:sp>
        <p:nvSpPr>
          <p:cNvPr id="3" name="Text Placeholder 2"/>
          <p:cNvSpPr>
            <a:spLocks noGrp="1"/>
          </p:cNvSpPr>
          <p:nvPr>
            <p:ph type="body" idx="1"/>
          </p:nvPr>
        </p:nvSpPr>
        <p:spPr/>
        <p:txBody>
          <a:bodyPr/>
          <a:lstStyle/>
          <a:p>
            <a:r>
              <a:t>栖息地保护的措施和方法</a:t>
            </a:r>
          </a:p>
        </p:txBody>
      </p:sp>
      <p:sp>
        <p:nvSpPr>
          <p:cNvPr id="4" name="Content Placeholder 3"/>
          <p:cNvSpPr>
            <a:spLocks noGrp="1"/>
          </p:cNvSpPr>
          <p:nvPr>
            <p:ph sz="half" idx="2"/>
          </p:nvPr>
        </p:nvSpPr>
        <p:spPr/>
        <p:txBody>
          <a:bodyPr/>
          <a:lstStyle/>
          <a:p>
            <a:r>
              <a:t>1.栖息地保护的措施包括建立自然保护区、推行生态恢复、加强监管执法等。</a:t>
            </a:r>
          </a:p>
          <a:p>
            <a:r>
              <a:t>2.栖息地保护需要多学科合作和公众参与，形成全社会的共同意识和行动。</a:t>
            </a:r>
          </a:p>
          <a:p/>
        </p:txBody>
      </p:sp>
      <p:sp>
        <p:nvSpPr>
          <p:cNvPr id="5" name="Text Placeholder 4"/>
          <p:cNvSpPr>
            <a:spLocks noGrp="1"/>
          </p:cNvSpPr>
          <p:nvPr>
            <p:ph type="body" idx="3"/>
          </p:nvPr>
        </p:nvSpPr>
        <p:spPr/>
        <p:txBody>
          <a:bodyPr/>
          <a:lstStyle/>
          <a:p>
            <a:r>
              <a:t>栖息地保护的未来展望</a:t>
            </a:r>
          </a:p>
        </p:txBody>
      </p:sp>
      <p:sp>
        <p:nvSpPr>
          <p:cNvPr id="6" name="Content Placeholder 5"/>
          <p:cNvSpPr>
            <a:spLocks noGrp="1"/>
          </p:cNvSpPr>
          <p:nvPr>
            <p:ph sz="half" idx="4"/>
          </p:nvPr>
        </p:nvSpPr>
        <p:spPr/>
        <p:txBody>
          <a:bodyPr/>
          <a:lstStyle/>
          <a:p>
            <a:r>
              <a:t>1.随着生态文明建设的深入推进，栖息地保护将成为重要的发展趋势和前沿领域。</a:t>
            </a:r>
          </a:p>
          <a:p>
            <a:r>
              <a:t>2.未来需要加强科技创新和国际合作，提高栖息地保护的效果和水平，促进人与自然和谐共生。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栖息地破坏与丧失的原因分析</a:t>
            </a:r>
          </a:p>
        </p:txBody>
      </p:sp>
      <p:sp>
        <p:nvSpPr>
          <p:cNvPr id="3" name="Subtitle 2"/>
          <p:cNvSpPr>
            <a:spLocks noGrp="1"/>
          </p:cNvSpPr>
          <p:nvPr>
            <p:ph type="subTitle" idx="1"/>
          </p:nvPr>
        </p:nvSpPr>
        <p:spPr/>
        <p:txBody>
          <a:bodyPr/>
          <a:lstStyle/>
          <a:p>
            <a:r>
              <a:t>野生生物栖息地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栖息地破坏与丧失的原因分析</a:t>
            </a:r>
          </a:p>
        </p:txBody>
      </p:sp>
      <p:sp>
        <p:nvSpPr>
          <p:cNvPr id="3" name="Text Placeholder 2"/>
          <p:cNvSpPr>
            <a:spLocks noGrp="1"/>
          </p:cNvSpPr>
          <p:nvPr>
            <p:ph type="body" idx="1"/>
          </p:nvPr>
        </p:nvSpPr>
        <p:spPr/>
        <p:txBody>
          <a:bodyPr/>
          <a:lstStyle/>
          <a:p>
            <a:r>
              <a:t>城市化与工业化</a:t>
            </a:r>
          </a:p>
        </p:txBody>
      </p:sp>
      <p:sp>
        <p:nvSpPr>
          <p:cNvPr id="4" name="Content Placeholder 3"/>
          <p:cNvSpPr>
            <a:spLocks noGrp="1"/>
          </p:cNvSpPr>
          <p:nvPr>
            <p:ph sz="half" idx="2"/>
          </p:nvPr>
        </p:nvSpPr>
        <p:spPr/>
        <p:txBody>
          <a:bodyPr/>
          <a:lstStyle/>
          <a:p>
            <a:r>
              <a:t>1.城市化与工业化进程导致栖息地破坏和丧失。随着城市扩张和工业发展，野生生物的栖息地被侵占和破碎化，生态平衡被打破。</a:t>
            </a:r>
          </a:p>
          <a:p>
            <a:r>
              <a:t>2.建设用地、交通设施等基础设施建设直接导致了栖息地的丧失，野生生物的活动范围和生存空间受到压缩。</a:t>
            </a:r>
          </a:p>
          <a:p>
            <a:r>
              <a:t>3.工业污染和废弃物排放导致栖息地环境质量下降，对野生生物的生存和健康产生负面影响。</a:t>
            </a:r>
          </a:p>
          <a:p/>
        </p:txBody>
      </p:sp>
      <p:sp>
        <p:nvSpPr>
          <p:cNvPr id="5" name="Text Placeholder 4"/>
          <p:cNvSpPr>
            <a:spLocks noGrp="1"/>
          </p:cNvSpPr>
          <p:nvPr>
            <p:ph type="body" idx="3"/>
          </p:nvPr>
        </p:nvSpPr>
        <p:spPr/>
        <p:txBody>
          <a:bodyPr/>
          <a:lstStyle/>
          <a:p>
            <a:r>
              <a:t>农业活动与土地利用变化</a:t>
            </a:r>
          </a:p>
        </p:txBody>
      </p:sp>
      <p:sp>
        <p:nvSpPr>
          <p:cNvPr id="6" name="Content Placeholder 5"/>
          <p:cNvSpPr>
            <a:spLocks noGrp="1"/>
          </p:cNvSpPr>
          <p:nvPr>
            <p:ph sz="half" idx="4"/>
          </p:nvPr>
        </p:nvSpPr>
        <p:spPr/>
        <p:txBody>
          <a:bodyPr/>
          <a:lstStyle/>
          <a:p>
            <a:r>
              <a:t>1.农业活动如耕种、放牧等导致栖息地破坏和丧失。土地利用变化如转为农田、牧场等改变了土地原有的生态功能，影响野生生物的生存。</a:t>
            </a:r>
          </a:p>
          <a:p>
            <a:r>
              <a:t>2.农药、化肥等农业投入品的使用污染了土壤和水源，对野生生物造成危害。</a:t>
            </a:r>
          </a:p>
          <a:p>
            <a:r>
              <a:t>3.农业活动导致的生物多样性下降和生态系统简化，使得栖息地的复杂性和稳定性降低。</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栖息地破坏与丧失的原因分析</a:t>
            </a:r>
          </a:p>
        </p:txBody>
      </p:sp>
      <p:sp>
        <p:nvSpPr>
          <p:cNvPr id="3" name="Text Placeholder 2"/>
          <p:cNvSpPr>
            <a:spLocks noGrp="1"/>
          </p:cNvSpPr>
          <p:nvPr>
            <p:ph type="body" idx="1"/>
          </p:nvPr>
        </p:nvSpPr>
        <p:spPr/>
        <p:txBody>
          <a:bodyPr/>
          <a:lstStyle/>
          <a:p>
            <a:r>
              <a:t>气候变化</a:t>
            </a:r>
          </a:p>
        </p:txBody>
      </p:sp>
      <p:sp>
        <p:nvSpPr>
          <p:cNvPr id="4" name="Content Placeholder 3"/>
          <p:cNvSpPr>
            <a:spLocks noGrp="1"/>
          </p:cNvSpPr>
          <p:nvPr>
            <p:ph sz="half" idx="2"/>
          </p:nvPr>
        </p:nvSpPr>
        <p:spPr/>
        <p:txBody>
          <a:bodyPr/>
          <a:lstStyle/>
          <a:p>
            <a:r>
              <a:t>1.气候变化导致栖息地温度和降水模式的改变，影响野生生物的分布和生存。</a:t>
            </a:r>
          </a:p>
          <a:p>
            <a:r>
              <a:t>2.极端气候事件如洪水、干旱等对栖息地造成破坏，给野生生物带来生存压力。</a:t>
            </a:r>
          </a:p>
          <a:p>
            <a:r>
              <a:t>3.气候变化可能导致生物入侵和疾病传播，对野生生物的生存和健康造成威胁。</a:t>
            </a:r>
          </a:p>
          <a:p/>
        </p:txBody>
      </p:sp>
      <p:sp>
        <p:nvSpPr>
          <p:cNvPr id="5" name="Text Placeholder 4"/>
          <p:cNvSpPr>
            <a:spLocks noGrp="1"/>
          </p:cNvSpPr>
          <p:nvPr>
            <p:ph type="body" idx="3"/>
          </p:nvPr>
        </p:nvSpPr>
        <p:spPr/>
        <p:txBody>
          <a:bodyPr/>
          <a:lstStyle/>
          <a:p>
            <a:r>
              <a:t>过度开发与资源利用</a:t>
            </a:r>
          </a:p>
        </p:txBody>
      </p:sp>
      <p:sp>
        <p:nvSpPr>
          <p:cNvPr id="6" name="Content Placeholder 5"/>
          <p:cNvSpPr>
            <a:spLocks noGrp="1"/>
          </p:cNvSpPr>
          <p:nvPr>
            <p:ph sz="half" idx="4"/>
          </p:nvPr>
        </p:nvSpPr>
        <p:spPr/>
        <p:txBody>
          <a:bodyPr/>
          <a:lstStyle/>
          <a:p>
            <a:r>
              <a:t>1.过度开发和资源利用导致栖息地破坏和丧失。野生生物被猎杀、捕捉或驱赶，栖息地被破坏或改变用途。</a:t>
            </a:r>
          </a:p>
          <a:p>
            <a:r>
              <a:t>2.资源过度利用可能导致物种濒危或灭绝，破坏生态系统的完整性。</a:t>
            </a:r>
          </a:p>
          <a:p>
            <a:r>
              <a:t>3.不合理的旅游活动也会对栖息地造成破坏，影响野生生物的生存和活动。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栖息地保护的管理与实践</a:t>
            </a:r>
          </a:p>
        </p:txBody>
      </p:sp>
      <p:sp>
        <p:nvSpPr>
          <p:cNvPr id="3" name="Subtitle 2"/>
          <p:cNvSpPr>
            <a:spLocks noGrp="1"/>
          </p:cNvSpPr>
          <p:nvPr>
            <p:ph type="subTitle" idx="1"/>
          </p:nvPr>
        </p:nvSpPr>
        <p:spPr/>
        <p:txBody>
          <a:bodyPr/>
          <a:lstStyle/>
          <a:p>
            <a:r>
              <a:t>野生生物栖息地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栖息地保护的管理与实践</a:t>
            </a:r>
          </a:p>
        </p:txBody>
      </p:sp>
      <p:sp>
        <p:nvSpPr>
          <p:cNvPr id="3" name="Text Placeholder 2"/>
          <p:cNvSpPr>
            <a:spLocks noGrp="1"/>
          </p:cNvSpPr>
          <p:nvPr>
            <p:ph type="body" idx="1"/>
          </p:nvPr>
        </p:nvSpPr>
        <p:spPr/>
        <p:txBody>
          <a:bodyPr/>
          <a:lstStyle/>
          <a:p>
            <a:r>
              <a:t>栖息地保护和管理的必要性</a:t>
            </a:r>
          </a:p>
        </p:txBody>
      </p:sp>
      <p:sp>
        <p:nvSpPr>
          <p:cNvPr id="4" name="Content Placeholder 3"/>
          <p:cNvSpPr>
            <a:spLocks noGrp="1"/>
          </p:cNvSpPr>
          <p:nvPr>
            <p:ph sz="half" idx="2"/>
          </p:nvPr>
        </p:nvSpPr>
        <p:spPr/>
        <p:txBody>
          <a:bodyPr/>
          <a:lstStyle/>
          <a:p>
            <a:r>
              <a:t>1.保护生物多样性：栖息地是野生生物生存的基础，保护和管理栖息地有助于维护生物多样性，防止物种灭绝。</a:t>
            </a:r>
          </a:p>
          <a:p>
            <a:r>
              <a:t>2.生态平衡：栖息地的破坏会导致生态失衡，引发一系列环境问题，保护和管理栖息地有助于维护生态平衡。</a:t>
            </a:r>
          </a:p>
          <a:p>
            <a:r>
              <a:t>3.自然资源利用：合理的管理和利用栖息地自然资源，可以实现资源的可持续利用，促进经济发展。</a:t>
            </a:r>
          </a:p>
          <a:p/>
        </p:txBody>
      </p:sp>
      <p:sp>
        <p:nvSpPr>
          <p:cNvPr id="5" name="Text Placeholder 4"/>
          <p:cNvSpPr>
            <a:spLocks noGrp="1"/>
          </p:cNvSpPr>
          <p:nvPr>
            <p:ph type="body" idx="3"/>
          </p:nvPr>
        </p:nvSpPr>
        <p:spPr/>
        <p:txBody>
          <a:bodyPr/>
          <a:lstStyle/>
          <a:p>
            <a:r>
              <a:t>栖息地保护现状与挑战</a:t>
            </a:r>
          </a:p>
        </p:txBody>
      </p:sp>
      <p:sp>
        <p:nvSpPr>
          <p:cNvPr id="6" name="Content Placeholder 5"/>
          <p:cNvSpPr>
            <a:spLocks noGrp="1"/>
          </p:cNvSpPr>
          <p:nvPr>
            <p:ph sz="half" idx="4"/>
          </p:nvPr>
        </p:nvSpPr>
        <p:spPr/>
        <p:txBody>
          <a:bodyPr/>
          <a:lstStyle/>
          <a:p>
            <a:r>
              <a:t>1.栖息地破坏严重：随着城市化、工业化的加速，栖息地破坏严重，野生生物的生存空间受到威胁。</a:t>
            </a:r>
          </a:p>
          <a:p>
            <a:r>
              <a:t>2.保护资金不足：栖息地保护资金缺乏，导致保护工作难以有效开展。</a:t>
            </a:r>
          </a:p>
          <a:p>
            <a:r>
              <a:t>3.法律法规不完善：栖息地保护的法律法规不完善，执法力度不够，违法行为难以得到有效惩处。</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栖息地保护的管理与实践</a:t>
            </a:r>
          </a:p>
        </p:txBody>
      </p:sp>
      <p:sp>
        <p:nvSpPr>
          <p:cNvPr id="3" name="Text Placeholder 2"/>
          <p:cNvSpPr>
            <a:spLocks noGrp="1"/>
          </p:cNvSpPr>
          <p:nvPr>
            <p:ph type="body" idx="1"/>
          </p:nvPr>
        </p:nvSpPr>
        <p:spPr/>
        <p:txBody>
          <a:bodyPr/>
          <a:lstStyle/>
          <a:p>
            <a:r>
              <a:t>栖息地保护的管理措施</a:t>
            </a:r>
          </a:p>
        </p:txBody>
      </p:sp>
      <p:sp>
        <p:nvSpPr>
          <p:cNvPr id="4" name="Content Placeholder 3"/>
          <p:cNvSpPr>
            <a:spLocks noGrp="1"/>
          </p:cNvSpPr>
          <p:nvPr>
            <p:ph sz="half" idx="2"/>
          </p:nvPr>
        </p:nvSpPr>
        <p:spPr/>
        <p:txBody>
          <a:bodyPr/>
          <a:lstStyle/>
          <a:p>
            <a:r>
              <a:t>1.制定保护计划：根据栖息地的实际情况，制定具体的保护计划，明确保护目标和管理措施。</a:t>
            </a:r>
          </a:p>
          <a:p>
            <a:r>
              <a:t>2.加强巡护监测：加强对栖息地的巡护监测，及时发现和制止破坏行为，确保保护工作落实到位。</a:t>
            </a:r>
          </a:p>
          <a:p>
            <a:r>
              <a:t>3.开展公众教育：加强公众宣传教育，提高公众对栖息地保护的认识和意识。</a:t>
            </a:r>
          </a:p>
          <a:p/>
        </p:txBody>
      </p:sp>
      <p:sp>
        <p:nvSpPr>
          <p:cNvPr id="5" name="Text Placeholder 4"/>
          <p:cNvSpPr>
            <a:spLocks noGrp="1"/>
          </p:cNvSpPr>
          <p:nvPr>
            <p:ph type="body" idx="3"/>
          </p:nvPr>
        </p:nvSpPr>
        <p:spPr/>
        <p:txBody>
          <a:bodyPr/>
          <a:lstStyle/>
          <a:p>
            <a:r>
              <a:t>栖息地恢复与重建</a:t>
            </a:r>
          </a:p>
        </p:txBody>
      </p:sp>
      <p:sp>
        <p:nvSpPr>
          <p:cNvPr id="6" name="Content Placeholder 5"/>
          <p:cNvSpPr>
            <a:spLocks noGrp="1"/>
          </p:cNvSpPr>
          <p:nvPr>
            <p:ph sz="half" idx="4"/>
          </p:nvPr>
        </p:nvSpPr>
        <p:spPr/>
        <p:txBody>
          <a:bodyPr/>
          <a:lstStyle/>
          <a:p>
            <a:r>
              <a:t>1.恢复破坏的栖息地：对破坏的栖息地进行恢复和重建，为野生生物提供适宜的生存环境。</a:t>
            </a:r>
          </a:p>
          <a:p>
            <a:r>
              <a:t>2.科学规划：根据栖息地的地形、气候等条件，进行科学规划，确保恢复和重建工作的效果。</a:t>
            </a:r>
          </a:p>
          <a:p>
            <a:r>
              <a:t>3.监测评估：对恢复和重建的栖息地进行监测评估，及时发现问题并采取措施加以解决。</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栖息地保护的管理与实践</a:t>
            </a:r>
          </a:p>
        </p:txBody>
      </p:sp>
      <p:sp>
        <p:nvSpPr>
          <p:cNvPr id="3" name="Text Placeholder 2"/>
          <p:cNvSpPr>
            <a:spLocks noGrp="1"/>
          </p:cNvSpPr>
          <p:nvPr>
            <p:ph type="body" idx="1"/>
          </p:nvPr>
        </p:nvSpPr>
        <p:spPr/>
        <p:txBody>
          <a:bodyPr/>
          <a:lstStyle/>
          <a:p>
            <a:r>
              <a:t>栖息地保护的国际合作与交流</a:t>
            </a:r>
          </a:p>
        </p:txBody>
      </p:sp>
      <p:sp>
        <p:nvSpPr>
          <p:cNvPr id="4" name="Content Placeholder 3"/>
          <p:cNvSpPr>
            <a:spLocks noGrp="1"/>
          </p:cNvSpPr>
          <p:nvPr>
            <p:ph sz="half" idx="2"/>
          </p:nvPr>
        </p:nvSpPr>
        <p:spPr/>
        <p:txBody>
          <a:bodyPr/>
          <a:lstStyle/>
          <a:p>
            <a:r>
              <a:t>1.加强国际合作：加强国际间的合作与交流，共同研究栖息地保护的问题和解决方案。</a:t>
            </a:r>
          </a:p>
          <a:p>
            <a:r>
              <a:t>2.分享经验技术：各国之间分享栖息地保护的经验和技术，促进全球栖息地保护事业的发展。</a:t>
            </a:r>
          </a:p>
          <a:p>
            <a:r>
              <a:t>3.应对全球气候变化：加强全球合作，共同应对气候变化对栖息地的影响，制定适应性管理措施。</a:t>
            </a:r>
          </a:p>
          <a:p/>
        </p:txBody>
      </p:sp>
      <p:sp>
        <p:nvSpPr>
          <p:cNvPr id="5" name="Text Placeholder 4"/>
          <p:cNvSpPr>
            <a:spLocks noGrp="1"/>
          </p:cNvSpPr>
          <p:nvPr>
            <p:ph type="body" idx="3"/>
          </p:nvPr>
        </p:nvSpPr>
        <p:spPr/>
        <p:txBody>
          <a:bodyPr/>
          <a:lstStyle/>
          <a:p>
            <a:r>
              <a:t>栖息地保护的未来展望与政策建议</a:t>
            </a:r>
          </a:p>
        </p:txBody>
      </p:sp>
      <p:sp>
        <p:nvSpPr>
          <p:cNvPr id="6" name="Content Placeholder 5"/>
          <p:cNvSpPr>
            <a:spLocks noGrp="1"/>
          </p:cNvSpPr>
          <p:nvPr>
            <p:ph sz="half" idx="4"/>
          </p:nvPr>
        </p:nvSpPr>
        <p:spPr/>
        <p:txBody>
          <a:bodyPr/>
          <a:lstStyle/>
          <a:p>
            <a:r>
              <a:t>1.强化政策支持：加强政府对栖息地保护的政策支持，加大资金投入，完善法律法规。</a:t>
            </a:r>
          </a:p>
          <a:p>
            <a:r>
              <a:t>2.科技创新：鼓励科技创新，运用先进的技术手段和管理方法，提高栖息地保护的效果和效率。</a:t>
            </a:r>
          </a:p>
          <a:p>
            <a:r>
              <a:t>3.社会参与：加强社会参与，鼓励企业、社会组织和个人参与到栖息地保护工作中，形成全社会的共同参与。</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https://d.book118.com/158141063057006032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野生生物栖息地定义与分类</vt:lpstr>
      <vt:lpstr> 野生生物栖息地定义与分类</vt:lpstr>
      <vt:lpstr> 野生生物栖息地定义与分类</vt:lpstr>
      <vt:lpstr> 野生生物栖息地定义与分类</vt:lpstr>
      <vt:lpstr> 栖息地的重要性与保护意义</vt:lpstr>
      <vt:lpstr> 栖息地的重要性与保护意义</vt:lpstr>
      <vt:lpstr> 栖息地的重要性与保护意义</vt:lpstr>
      <vt:lpstr> 栖息地的重要性与保护意义</vt:lpstr>
      <vt:lpstr> 栖息地破坏与丧失的原因分析</vt:lpstr>
      <vt:lpstr> 栖息地破坏与丧失的原因分析</vt:lpstr>
      <vt:lpstr> 栖息地破坏与丧失的原因分析</vt:lpstr>
      <vt:lpstr> 栖息地保护的管理与实践</vt:lpstr>
      <vt:lpstr> 栖息地保护的管理与实践</vt:lpstr>
      <vt:lpstr> 栖息地保护的管理与实践</vt:lpstr>
      <vt:lpstr> 栖息地保护的管理与实践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2024-09-09T22:44:35.740</cp:lastPrinted>
  <dcterms:created xsi:type="dcterms:W3CDTF">2024-09-09T14:44:35Z</dcterms:created>
  <dcterms:modified xsi:type="dcterms:W3CDTF">2024-09-09T14:44:38Z</dcterms:modified>
</cp:coreProperties>
</file>