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86FFC-F0E3-41E6-8264-D5FF4AE05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7B93A-63AE-4CB0-8563-D79FD7D63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AE351-1D7F-41BE-A110-316AB5B16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4DED6-8C8D-48BE-B9A7-7F30A7D2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9D041-3FE8-4A5A-8576-5FE3D9A7D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8B701-9620-40F3-A619-5470B766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68AFC-A807-4659-BBD3-1A0C401C1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ADE4D-0BFB-4A4E-88D7-AE79F0AB8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7ED1F-E961-44FA-847D-C28E2162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49118-6F2A-4140-9EE8-9410517EA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108BF-7EB6-4B01-893E-AD295B51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41066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6510" y="1861185"/>
            <a:ext cx="7078980" cy="1567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一例上消化道出血患者的</a:t>
            </a:r>
          </a:p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上消化道出血相关知识与概述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查房过程中关键问题探讨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实验室检查与辅助检查结果解读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药物治疗方案选择与调整策略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非药物治疗手段介绍及适应症评估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姓名、性别、年龄、职业等基本信息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主诉、现病史、既往史等病史信息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个人史、家族史等重要信息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如腹痛、腹胀、反酸、嗳气等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如贫血貌、黄疸、腹部压痛等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如胃镜、X线钡餐等检查结果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病史采集及重要阳性体征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如消化性溃疡、肝硬化等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治疗经过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药物治疗、手术治疗等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既往诊断与治疗经过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急性上消化道出血等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结合患者病史、体征及检查结果进行初步诊断，如胃溃疡并出血等。同时，需要排除其他可能导致上消化道出血的疾病，如食管胃底静脉曲张破裂出血等。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本次入院原因及初步诊断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上消化道出血相关知识与概述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上消化道出血定义及分类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上消化道出血是指屈氏韧带以上的消化道，包括食管、胃、十二指肠或胰胆等病变引起的出血。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根据出血的病因，上消化道出血可分为非静脉曲张性出血和静脉曲张性出血两大类。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上消化道出血的常见原因包括消化性溃疡、急性胃黏膜病变、食管胃底静脉曲张破裂、胃癌等。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年龄、性别、饮食习惯、药物使用、基础疾病等均是上消化道出血的危险因素。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上消化道出血的典型症状为呕血和黑便，可伴有血容量减少引起的急性周围循环衰竭。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根据患者的病史、临床表现和胃镜检查等结果，可以确诊上消化道出血。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上消化道出血需要与下消化道出血、呼吸道出血、口鼻腔出血等相鉴别。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鉴别诊断思路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通过详细询问病史、体格检查以及必要的实验室检查，如上消化道内镜、X线钡剂造影等，可以明确出血部位和病因，从而进行鉴别诊断。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鉴别诊断思路和方法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查房过程中关键问题探讨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内镜检查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评估患者当前病情严重程度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血常规、凝血功能、肝肾功能等相关指标。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观察患者面色、精神状态，检查腹部体征等。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了解患者上消化道出血的具体症状、持续时间、出血量等。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明确出血部位、性质及严重程度。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确定治疗方案和预期目标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根据患者病情严重程度，选择合适的治疗方案，如药物治疗、内镜下治疗或手术治疗。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明确治疗目标，如止血、恢复血容量、纠正贫血等，确保患者生命安全。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加强护理，密切观察患者病情变化，及时发现并处理潜在并发症风险。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如发生并发症，应迅速采取相应治疗措施，如抗感染、抗休克等。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关注并发症预防与处理措施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根据患者病情变化及治疗效果，及时调整诊疗计划，确保治疗的有效性和安全性。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与患者及其家属保持良好沟通，解释病情及治疗方案，取得他们的理解和配合。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调整优化诊疗计划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实验室检查与辅助检查结果解读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https://d.book118.com/158141066065006036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2024-09-15T20:28:21.611</cp:lastPrinted>
  <dcterms:created xsi:type="dcterms:W3CDTF">2024-09-15T12:28:21Z</dcterms:created>
  <dcterms:modified xsi:type="dcterms:W3CDTF">2024-09-15T12:28:24Z</dcterms:modified>
</cp:coreProperties>
</file>