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4CA2A-1ED7-463F-A553-7BE09DA1C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B008F-FC96-44F7-A850-FE335D90B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28825-AA81-4A13-A46F-AD459E3B4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E72368-21CF-4859-BBFE-2086B7ED9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5C7AF6-F910-4094-BB13-C9CADDC79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6B08AC-6B12-4144-AD9F-81D6A40E0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0574B7-5AD6-4C06-8BFC-9D080A48B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6DAE51-5B0B-4B80-9A62-BD6BE873A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8296C2-9800-43FE-B6D8-0F130E6BE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56B03-437F-4A0C-A172-20CD03833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DD0F6-67C7-418A-98D9-3E7710349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42010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保护母亲河活动策划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资源整合与合作方洽谈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宣传推广方案制定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预期成果展示与评估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随着工业化和城市化的加速，大量污水和废弃物排入母亲河，导致其水质严重下降。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水质污染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生态破坏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917" r="21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水资源短缺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河流生态系统受到威胁，生物多样性减少，水生生物生存环境恶化。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气候变化和人类活动导致水资源日益短缺，母亲河的水量减少，甚至出现断流现象。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母亲河现状及面临的问题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248" r="1248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保护母亲河的重要性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生态价值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母亲河是生态系统的重要组成部分，保护母亲河对于维护生态平衡和生物多样性具有重要意义。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经济价值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母亲河为周边地区提供了丰富的水资源和优美的自然环境，对于促进当地经济发展具有不可替代的作用。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文化价值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母亲河孕育了灿烂的文明和历史文化遗产，保护母亲河就是保护我们的文化根基。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推动政府和社会参与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通过活动倡导和政策建议，推动政府和社会各界积极参与母亲河保护工作。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促进生态文明建设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通过实际行动和示范效应，促进生态文明建设，实现人与自然和谐共生。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提高公众环保意识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通过活动宣传和教育，提高公众对母亲河保护的认识和意识。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守护母亲河，共筑生态梦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母亲河是中华民族的摇篮，保护母亲河是每个人的责任。通过此次活动，我们希望唤起公众的环保意识，共同参与到保护母亲河的行动中，为实现生态文明的梦想贡献力量。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主题确定及解读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口号一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珍爱母亲河，从我做起！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强调集体行动的力量，呼吁大家团结一心，共同为保护母亲河、建设绿色家园而努力。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强调个人在保护母亲河行动中的重要性，鼓励大家从自身做起，积极参与到保护行动中来。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口号三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绿水青山就是金山银山！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口号二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守护母亲河，共建绿色家园！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借用习近平总书记的“绿水青山就是金山银山”理念，强调生态环保与经济发展的紧密关系，引导公众树立正确的生态价值观。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宣传口号设计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以母亲河为设计元素，融入绿叶、水滴等元素，寓意着生态环保与生命之源的紧密结合。整体造型简洁明了，易于识别和记忆。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采用流畅自然的线条字体，与活动主题相契合，同时易于阅读和传播。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标准字体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以蓝色为主色调，象征清澈的母亲河水和广阔的蓝天；辅以绿色，代表生态环保和生命活力。整体色彩和谐统一，具有强烈的视觉冲击力。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标准色彩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视觉识别系统建立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XXXX年XX月XX日，周X，上午X点至下午X点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母亲河沿岸公园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选择周末进行活动，方便市民参与；地点选在母亲河沿岸公园，便于开展河流保护相关的宣传和实践活动。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活动时间、地点选择及理由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开幕式（X点-X点半）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领导致辞、嘉宾发言，强调保护母亲河的重要性。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环保知识宣传（X点半-…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通过展板、宣传册、现场讲解等方式，向市民普及环保知识和保护母亲河的意义。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志愿者招募与培训（X点…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现场招募志愿者，并进行简单的培训，明确志愿者的职责和任务。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实践活动（X点半-X点）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志愿者分组进行河流清洁、绿化植树等实践活动。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总结与闭幕式（X点-X…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对活动进行总结，表彰优秀志愿者，呼吁市民继续关注和支持母亲河的保护工作。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活动流程设计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https://d.book118.com/158142010132006042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2024-09-22T04:56:00.373</cp:lastPrinted>
  <dcterms:created xsi:type="dcterms:W3CDTF">2024-09-21T20:56:00Z</dcterms:created>
  <dcterms:modified xsi:type="dcterms:W3CDTF">2024-09-21T20:56:02Z</dcterms:modified>
</cp:coreProperties>
</file>