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41D05-9D32-4D1D-8075-C7717A4D1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717DD-7D22-42EA-88A1-205284F08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CB0253-5601-475F-8BC4-219A4B6C8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A26C74-B35B-4251-B79C-EF08E0274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5AFCD7-784C-4296-96EB-DA847D7033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4AB2D9-4FA5-489F-93D0-E17CE2CCE5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9B60F3-62CF-4678-BD3B-290A89E640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DE604-526F-48A1-A654-22E60B481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507910-D535-43D1-BAB9-5087E1AEE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EE169-1C2C-4942-9E30-17C93D110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6A521-CAE7-40C0-865B-3BE59974A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4214110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甲状腺癌NCCN指南中文版</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甲状腺癌概述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NCCN指南简介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甲状腺癌诊断与评估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甲状腺癌多学科综合治疗策略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甲状腺癌概述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954" r="309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甲状腺癌是一种起源于甲状腺滤泡上皮细胞或滤泡旁上皮细胞的恶性肿瘤。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根据组织学类型，甲状腺癌可分为乳头状癌、滤泡状癌、髓样癌和未分化癌四种类型。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甲状腺癌的确切发病原因尚不完全清楚，但可能与遗传因素、环境因素、饮食因素等有关。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包括童年期头颈部放射线照射史、碘摄入过多或过少、家族遗传因素等。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甲状腺癌早期多无明显症状和体征，通常在体检时通过甲状腺触诊和颈部超声检查而发现。随着病情发展，可出现颈部肿块、声音嘶哑、吞咽困难等症状。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包括甲状腺超声检查、细针穿刺细胞学检查、甲状腺功能及抗体测定、颈部X线检查、放射性核素扫描等。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甲状腺癌的预后与病理类型、年龄、肿瘤大小、有无淋巴结转移等因素有关。乳头状癌和滤泡状癌预后较好，未分化癌预后最差。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甲状腺癌的治疗原则是以手术切除为主，辅以内分泌治疗、放射性核素治疗等。对于晚期患者，可采取姑息性治疗以缓解症状和改善生活质量。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预后评估及治疗原则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治疗原则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预后评估</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NCCN指南简介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NCCN组织背景及目的</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NCCN（National Comprehensive Cancer Network）是一个非营利性联盟组织，由美国27家顶尖癌症中心组成。</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NCCN致力于定义和推进高标准、高质量的癌症护理、研究、教育和宣传，以改善患者生存质量。</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NCCN指南旨在为临床医生和患者提供基于最新研究成果和专家共识的癌症诊疗建议。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NCCN指南制定过程包括文献回顾、专家共识会议、外部评审等环节，确保指南的科学性和实用性。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指南依据包括最新的临床研究成果、大型临床试验数据、专家经验和患者需求等。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NCCN指南关注诊疗过程中的关键问题，如诊断、病理、分期、治疗、随访等，为患者提供全面的诊疗建议。</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指南制定过程与依据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1875" r="218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NCCN指南适用于全球范围内的甲状腺癌患者和临床医生，为诊疗决策提供重要参考。</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指南定期更新，以适应不断变化的诊疗环境和患者需求，保持其时效性和准确性。</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NCCN还提供在线指南和移动应用等便捷工具，方便医生和患者随时查阅最新指南内容。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适用范围及更新周期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NCCN指南与其他国际知名癌症指南（如ASCO、ESMO等）在诊疗建议方面存在一定差异，但总体趋势一致。</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NCCN指南更加注重实践性和可操作性，强调以患者为中心的诊疗理念。</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在甲状腺癌领域，NCCN指南对手术、放疗、化疗、免疫治疗等多种治疗手段进行了详细阐述和推荐，为患者提供更加全面的诊疗选择。</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与其他指南的对比分析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甲状腺癌诊断与评估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影像学检查方法及应用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超声检查</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用于评估甲状腺结节的大小、形态、边界、回声等特征，以及颈部淋巴结的情况。</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计算机断层扫描（CT）</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评估甲状腺癌的局部侵犯和远处转移情况，特别是对肺部和骨骼的转移灶有较高敏感性。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磁共振成像（MRI）</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对软组织分辨率高，可清晰显示甲状腺癌与周围组织的关系，以及颈部淋巴结转移情况。</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正电子发射计算机断层扫描（PET-CT）</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用于评估甲状腺癌的全身转移情况，有助于制定治疗方案和评估预后。</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实验室检查项目选择</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用于辅助诊断自身免疫性甲状腺疾病，如桥本氏甲状腺炎等。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甲状腺过氧化物酶抗体（TPOAb）和甲状腺球蛋白抗体…</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包括促甲状腺激素（TSH）、游离甲状腺素（FT4）和游离三碘甲状腺原氨酸（FT3）等指标，用于评估甲状腺功能状态。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甲状腺功能检测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用于监测甲状腺癌术后的复发和转移情况，是甲状腺癌术后随访的重要指标。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甲状腺球蛋白（Tg）检测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术后石蜡切片检查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对手术切除的标本进行详细病理学检查，明确肿瘤类型、分化程度、侵犯范围等，为术后治疗提供依据。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细针穿刺活检（FNA）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是甲状腺癌术前诊断的金标准，通过细胞学检查明确肿瘤性质。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术中冰冻切片检查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在手术过程中快速明确肿瘤性质，以指导手术方式和范围。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病理学诊断标准及流程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https://d.book118.com/158142141101006034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2024-09-13T01:37:48.135</cp:lastPrinted>
  <dcterms:created xsi:type="dcterms:W3CDTF">2024-09-12T17:37:48Z</dcterms:created>
  <dcterms:modified xsi:type="dcterms:W3CDTF">2024-09-12T17:37:50Z</dcterms:modified>
</cp:coreProperties>
</file>