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C5EA3-A36A-406B-9EA6-AAD878EB7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92F24-E928-425C-B89E-BCA42763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7A86-7041-40AB-AEA9-A2EB6D70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DED90-FD2D-420A-9FA5-7E071325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9E244-4A7C-4B8C-A933-5E46915E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7B8D9-C100-4F44-AFAE-DEEB960D0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C7501-2193-4462-83F9-ED23803F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09DD4-FF64-452A-8636-08C6C5AC2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976DC-5AC2-4534-BB66-4005FE2B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F1DF9-5083-4542-A39C-22D34E3A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820DA-4FEB-4047-A8D9-8808DB52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311313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六年级下学期家长会课件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学生学期总结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总结学生本学期学习情况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分析学生面临的主要问题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讨论学生未来发展方向和规划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加强家校合作，共同促进学生学习进步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总结会议内容，强调家校合作的重要性，宣布下一步工作计划和安排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家长分组讨论，分享交流育儿经验和心得，共同探讨如何更好地促进学生学习进步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邀请专家或老师就学生未来发展方向和规划进行专题讲座，为家长提供指导和建议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介绍会议背景、目的和议程安排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学生学习情况汇报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各科老师总结学生本学期学习情况，分析存在的问题和提出改进建议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学生学期总结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15" r="164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本学期，学生的学习成绩整体有所提高，平均分较上学期增长了5%。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大部分学生能够积极参与课堂讨论，认真听讲，但仍有部分学生存在注意力不集中的问题。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大部分学生能够按时完成作业，但有少数学生存在作业拖拉或不完成的情况。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大部分学生的学习态度比较端正，能够认真对待学习，但也有部分学生对学习缺乏兴趣和动力。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44" r="275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本学期，学校组织了多次课外活动，如运动会、文艺比赛等，大部分学生能够积极参与。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学生在校园生活中能够与同学友好相处，建立良好的人际关系，但也有个别学生存在与同学相处不融洽的问题。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学校对学生的生活习惯进行了规范，大部分学生能够保持良好的生活习惯，如按时作息、讲究卫生等。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学校加强了学生的安全教育，大部分学生具有较强的安全意识，能够遵守学校的安全规定。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表彰与鼓励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本学期，表现优秀的学生获得了“三好学生”、“优秀班干部”等荣誉称号。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进步学生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部分在学习、纪律等方面有明显进步的学生获得了“进步之星”的荣誉称号。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在音乐、体育、美术等方面有特长的学生获得了“特长生”的荣誉称号。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对于在学习和生活中遇到困难的学生，学校和老师会给予更多的关心和鼓励，帮助他们克服困难，取得进步。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下学期展望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https://d.book118.com/158143113137006030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2024-09-07T13:21:04.429</cp:lastPrinted>
  <dcterms:created xsi:type="dcterms:W3CDTF">2024-09-07T05:21:04Z</dcterms:created>
  <dcterms:modified xsi:type="dcterms:W3CDTF">2024-09-07T05:21:06Z</dcterms:modified>
</cp:coreProperties>
</file>