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ECFF3-695D-4B70-B3D7-A9D544FE2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3AEC6-86E3-4DD2-A39F-320B32661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8F154-F162-4782-9DDA-E55CDB230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1D183-12B9-4C1A-9D96-5348A9EAC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F10746-67DE-4229-8A15-2F38C1923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63589-9A95-4C17-ACD1-16CDE79F1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ECE1C6-2F4B-4AE0-8F47-D56973910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8DE46-F261-4780-B2C5-F238BC9BA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40B1E-B18C-4CB2-A369-92DEC46B0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C79D3-31CE-486F-B196-471EBBC1E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F7D5E-CD62-4546-9616-B84BAB6DB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00134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水务规划计划科工作总结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对水务规划计划科过去一年的工作进行全面梳理和总结，展示工作成果和亮点。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6" r="8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深入剖析工作中遇到的问题和困难，总结经验教训，为今后的工作提供借鉴和改进方向。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结合当前水务行业的发展趋势和实际需求，提出水务规划计划科未来的发展方向和目标。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规划编制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包括水资源规划、供水规划、排水规划等各类水务规划的编制和实施情况。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项目前期工作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涉及水务工程项目的建议书、可行性研究报告等前期工作的组织、协调和实施情况。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技术研究和标准制定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开展水务技术研究和标准制定工作的情况，包括新技术、新工艺的研发和应用，以及行业标准、规范的制定和修订等。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协作与沟通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与相关部门、单位之间的协作与沟通情况，包括与上级部门、同级部门、下属单位以及其他相关方的协调、合作和交流情况。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完成了对区域内水资源的全面评估，制定了科学合理的水资源规划，确保了水资源的可持续利用。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水资源评估与规划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成功推进了多项水务工程建设项目，包括水库、水厂、污水处理厂等，提升了区域水务基础设施水平。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水务工程建设与管理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通过制定和实施水环境治理方案，有效改善了区域水环境质量，保护了水生态环境。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水环境治理与保护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积极开展水务科研和技术创新工作，推动了新技术、新工艺在水务领域的应用，提升了水务工作的科技含量。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水务科研与技术创新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通过实施节水措施和推广节水技术，水资源利用效率得到了显著提升，有效缓解了水资源紧张问题。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水资源利用效率提升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水务科研和技术创新工作取得了重要进展，多项科研成果获得了国家和省级奖励，提升了水务系统的科研能力。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水务科研能力增强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通过加强工程监管和实施精细化管理，水务工程建设质量得到了明显提高，减少了工程安全隐患。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水务工程建设质量提高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经过持续的水环境治理和保护工作，区域水环境质量得到了明显改善，水生态系统逐步恢复。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水环境质量明显改善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取得的突出成果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多部门协作机制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建立了多部门协作机制，加强了与环保、农业、林业等相关部门的沟通与合作，形成了水务工作的合力。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智能化水务管理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利用物联网、大数据等先进技术，构建了智能化水务管理系统，实现了对水务设施的实时监测和远程管理，提高了管理效率。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水资源循环利用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通过实施水资源循环利用项目，将废水经过处理后回用于工业生产、城市绿化等领域，实现了水资源的有效利用。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公众参与水务管理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积极推动公众参与水务管理工作，通过开展水知识宣传、水环境保护志愿者活动等方式，增强了公众的水资源保护意识。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创新点及特色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由于地理、气候等自然因素，导致水资源在时间和空间上分配不均，给水务规划带来一定难度。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水资源分配不均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部分地区水务设施建设滞后，无法满足当地经济社会发展需求。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水务设施建设滞后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随着工业化、城市化进程加快，水环境污染问题日益严重，治理难度大。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水环境治理难度大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自身存在的不足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专业知识储备不足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水务规划涉及多学科知识，自身在某些领域专业知识储备不足，影响工作效果。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沟通协调能力有待提高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在工作中与相关部门沟通协调不够顺畅，有时会影响工作进度。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创新意识不强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在工作中过于注重传统方法和经验，对新理念、新技术接受较慢，缺乏创新意识。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强化创新意识，探索新的工作方法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关注行业发展趋势，学习借鉴先进经验和技术，强化创新意识，探索新的工作方法，提高工作效率和质量。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加强学习，提高专业知识水平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通过参加培训、自学等方式，加强对水务规划相关领域专业知识的学习，提高自身专业素养。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加强沟通协调，促进部门间合作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积极与相关部门沟通协调，建立良好的工作关系，促进部门间合作，共同推进水务规划工作。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需要改进的地方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https://d.book118.com/165000134341011110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2024-09-16T11:46:26.263</cp:lastPrinted>
  <dcterms:created xsi:type="dcterms:W3CDTF">2024-09-16T03:46:26Z</dcterms:created>
  <dcterms:modified xsi:type="dcterms:W3CDTF">2024-09-16T03:46:28Z</dcterms:modified>
</cp:coreProperties>
</file>