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0DC9C-1B9E-4CD9-A71A-D7B0D824C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C4D29-0C68-46B2-9B9B-591834FFE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1DEFA-F1D6-407A-8FF6-C84DDD634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88478-A7EB-499E-AABA-A331174FC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B718CF-0E5F-47AC-A603-2F253B275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470CE-7D16-437F-B553-9A4DD5356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FD5853-E154-4155-B815-E129DB4E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770A8-6968-49A9-91C6-599867D34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63EDE-41F8-4EF5-93F0-B74053F6C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6AD1F-2BC1-4A7F-8CA7-73690C1BF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F95A7-1531-4EEE-9E3C-0607C00CA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002032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市政部门春节安全生产培训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春节安全生产重要性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市政部门春节期间风险点识别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春节期间市政设施安全检查及整改措施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值班值守与突发事件处置流程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春节安全生产重要性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气候寒冷干燥，火灾等事故风险加大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春节期间正值冬季，气候寒冷干燥，火灾、煤气中毒等事故风险加大。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节日氛围浓厚，安全意识易被忽视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春节期间，人们沉浸在节日的欢乐氛围中，容易忽视安全生产的重要性。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生产活动减少，安全管理难度增加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春节期间，部分企业和工地停工放假，安全管理力量相对薄弱，容易出现安全隐患。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春节期间安全生产特点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56" b="14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2" b="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安全生产对于市政部门意义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保障市民生命财产安全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市政部门负责城市基础设施建设和维护，安全生产直接关系到市民的生命财产安全。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维护社会稳定和谐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安全生产是城市运行的重要保障，关系到社会稳定和谐以及政府形象。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推动城市可持续发展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安全生产与城市可持续发展密切相关，只有确保安全才能为城市发展提供有力支撑。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《中华人民共和国安全生产法》、《中华人民共和国消防法》等法律法规为安全生产提供了法律保障。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地方政府规章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各地政府根据实际情况制定了一系列安全生产规章和制度，进一步细化了安全生产要求。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国家和地方政府高度重视安全生产工作，出台了一系列政策措施，如加强安全监管、加大安全投入等，为市政部门开展春节安全生产培训提供了有力支持。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https://d.book118.com/165000203233011042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2024-09-04T00:52:54.711</cp:lastPrinted>
  <dcterms:created xsi:type="dcterms:W3CDTF">2024-09-03T16:52:54Z</dcterms:created>
  <dcterms:modified xsi:type="dcterms:W3CDTF">2024-09-03T16:52:56Z</dcterms:modified>
</cp:coreProperties>
</file>