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CB873E-BB56-4B50-AE35-A494E0A82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37884-6C8C-4854-A79B-1604E3119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FD45DC-57BA-4800-B11A-F000DAD3E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2329D-6099-4893-9B2C-C9A157E43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8915E2-B1B7-48A6-835B-56B4ACCFD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D2E768-088F-4F77-B6CC-81853CD45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DE5C11-3BC0-43AB-845A-4D45667CC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7E54D-6E2C-466B-8E9D-ED4B166D0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3DE10-6226-45B9-92C8-55ACB7D18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61B6E-8A41-4302-B6C4-EDFF35A7E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52499-8084-4DDD-A648-AC5E87D6E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50011320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脑卒中症状的迅速识别与及时急救处理培训课程资料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脑卒中症状的迅速识别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及时急救处理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预防与日常保健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脑卒中是一种急性脑血管事件，由于脑部血管阻塞或破裂导致脑组织缺氧或出血，进而影响大脑功能。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根据病因和病理生理机制，脑卒中可分为缺血性脑卒中和出血性脑卒中两大类。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血脂异常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脑卒中的危险因素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长期高血压可导致动脉粥样硬化和血管狭窄，增加脑卒中风险。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糖尿病可引起血管病变，增加脑卒中的发病几率。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吸烟可导致血管痉挛和动脉粥样硬化，进而引发脑卒中。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高胆固醇、高甘油三酯等血脂异常因素可加速动脉粥样硬化进程，增加脑卒中风险。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面部、上下肢或单侧肢体感觉异常或丧失。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突然出现的单眼或双眼视力障碍、视野缺损。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突然出现意识障碍、昏迷或癫痫发作。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突然出现的肢体麻木、无力或瘫痪。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突然出现的言语不清、理解困难或失语。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眩晕、平衡失调、吞咽困难或失明。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脑卒中症状的迅速识别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脑卒中可能导致对侧肢体出现麻木、无力或瘫痪，特别是面部、手臂和腿部。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脑卒中发生时，由于脑部血管阻塞或破裂，导致脑组织缺血或出血，进而影响神经功能。对侧肢体的运动和感觉功能受到影响，可能出现麻木、无力或瘫痪。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突然出现的肢体麻木或无力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脑卒中可能导致言语不清或理解障碍，表现为说话含糊不清、语速变慢或无法理解他人的言语。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脑卒中可能影响大脑的语言中枢，导致言语表达和理解能力受损。患者可能无法清晰地发音或组成完整的句子，也可能无法理解他人的言语。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言语不清或理解障碍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脑卒中可能导致视力模糊，表现为单眼或双眼视力突然下降，甚至出现视野缺损。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脑卒中可能影响视觉通路，导致视力模糊或视野缺损。患者可能无法看清物体或出现复视，视野范围也可能缩小。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突然出现的单眼或双眼视力模糊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脑卒中可能导致眩晕或失去平衡，表现为突然感到天旋地转或无法保持平衡。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脑卒中可能影响前庭神经功能，导致眩晕或失去平衡。患者可能感到自身或周围环境在旋转，或者无法稳定站立或行走。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突然出现眩晕或失去平衡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https://d.book118.com/165001132011011101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2024-09-09T05:57:12.651</cp:lastPrinted>
  <dcterms:created xsi:type="dcterms:W3CDTF">2024-09-08T21:57:12Z</dcterms:created>
  <dcterms:modified xsi:type="dcterms:W3CDTF">2024-09-08T21:57:14Z</dcterms:modified>
</cp:coreProperties>
</file>