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1B4BB-1FB2-4C50-953D-13DB5B46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A3AD8-A38F-46AB-95D7-DDE1F704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67CC-6260-43B1-ACE9-619B43E2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39B32-2BBF-46BC-A856-04DDF635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1EB6B-5F93-413A-B8EA-29C6ADF2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145E35-A368-4759-A5C2-55F1AEEC2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0F265-ACFF-41FB-91B5-E78125C8E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62DFC-E79E-468C-B342-B8622D679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9DCED-9F93-408D-922B-0CF56A536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EC744-6B8C-4C04-890C-B484AAC77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40D61-AAF6-4BB5-8158-7985B66E0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013301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守规矩、讲诚信知识讲座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守规矩的重要性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讲诚信的必要性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如何做到守规矩、讲诚信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守规矩、讲诚信的案例分析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守规矩的重要性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规矩的定义与意义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规矩是指规定、规则和准则，是人们共同遵守的行为规范。它具有明确性、约束性和公正性，旨在维护社会秩序和平衡利益关系。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规矩的意义在于保障社会的正常运转和人际关系的和谐。通过遵守规矩，人们能够减少冲突和摩擦，提高协作效率，促进社会进步。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规矩在日常生活和工作中的具体作用包括：维护公共秩序、保障公平交易、提高工作效率、保护个人权益等。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在家庭教育中，父母应教导孩子遵守家庭规矩，培养良好的行为习惯。在学校教育中，教师也应制定合理的校规，规范学生的行为。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565" b="195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982" b="1198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在职场中，员工应遵守公司规章制度，保持良好的工作态度和职业操守。同时，企业也应建立完善的诚信体系，以保障公平竞争和商业道德。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规矩在日常生活和工作中的作用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208" b="21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遵守规矩对个人而言，能够塑造良好的人格品质，提高个人的信誉度和影响力。同时，也能使个人在社交场合中获得他人的尊重和信任。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对于社会而言，守规矩是构建和谐社会的基石。一个充满诚信和规矩的社会将更加稳定、有序和繁荣。守规矩的人们共同营造了一个公平正义的社会环境，促进了社会的进步和发展。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遵守规矩对个人和社会的影响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讲诚信的必要性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48" r="54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诚信是一个人品质的核心，它涉及到一个人的言行一致、真实守信和可靠程度。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诚信是一个人内在品质的表现，它涉及到一个人的道德品质和人格魅力。诚信的人会言出必行，遵守承诺，并且不会做出欺骗或背信弃义的行为。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诚信在人际关系和商业活动中具有至关重要的作用，它可以建立信任、促进合作，并提高个人的声誉和信誉。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关系中，诚信是建立互信和友谊的基础。只有具备诚信品质的人才能赢得他人的信任和尊重，进而建立起稳定、长久的人际关系。在商业活动中，诚信是合作的基础。只有具备诚信品质的商业伙伴才能赢得客户的信任，进而拓展商业合作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诚信在人际关系和商业活动中的作用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诚信缺失会对个人和社会造成严重的后果和影响，包括信任危机、道德沦丧、经济损失等。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人缺乏诚信，他就会失去他人的信任和尊重，导致人际关系疏远和商业合作失败。这不仅会影响个人的声誉和信誉，还会给个人和社会带来严重的后果，如经济损失、道德沦丧等。因此，我们应该始终坚守诚信原则，做一个有品质的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诚信缺失的后果与影响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https://d.book118.com/165001330141011044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2024-09-06T19:56:49.795</cp:lastPrinted>
  <dcterms:created xsi:type="dcterms:W3CDTF">2024-09-06T11:56:49Z</dcterms:created>
  <dcterms:modified xsi:type="dcterms:W3CDTF">2024-09-06T11:56:51Z</dcterms:modified>
</cp:coreProperties>
</file>