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6B538-865A-48ED-AFAA-DD42C348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2156A-73D0-41A5-9A14-46E05A30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F73A0-ACA2-400C-906F-8626375E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566C7-B770-4D34-8241-C8B764B7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E43DE-CA00-4834-B298-2A76623E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CDBA2-B1B7-49F8-9DF9-C7FE276E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AED28-02A6-496E-8DEE-F7CC1EEFD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FA303-D129-4AC2-BBD9-99E049F6D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21A7F-1A7A-4FAA-AEFB-DC76710B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A3AAE-5DDD-4472-B1E2-F0086DED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616FE-5CAC-45B2-A4C9-7D35700C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64" r:id="rId2"/>
    <p:sldLayoutId id="2147487265" r:id="rId3"/>
    <p:sldLayoutId id="2147487266" r:id="rId4"/>
    <p:sldLayoutId id="2147487267" r:id="rId5"/>
    <p:sldLayoutId id="2147487268" r:id="rId6"/>
    <p:sldLayoutId id="2147487269" r:id="rId7"/>
    <p:sldLayoutId id="2147487270" r:id="rId8"/>
    <p:sldLayoutId id="2147487271" r:id="rId9"/>
    <p:sldLayoutId id="2147487272" r:id="rId10"/>
    <p:sldLayoutId id="214748727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0223201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/>
          <a:lstStyle/>
          <a:p>
            <a:r>
              <a:rPr lang="zh-CN" altLang="en-US"/>
              <a:t>PVC地板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PVC地板的特性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PVC地板的应用场景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PVC地板的优势与劣势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PVC地板的选购与安装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PVC地板的市场趋势与未来发展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PVC地板的特性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舒适性</a:t>
            </a:r>
            <a:endParaRPr lang="zh-CN" altLang="en-US"/>
          </a:p>
        </p:txBody>
      </p:sp>
      <p:sp>
        <p:nvSpPr>
          <p:cNvPr id="1048940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保温性能好：PVC地板具有良好的保温性能，使室内温度保持相对稳定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0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吸音降噪：PVC地板具有良好的吸音降噪效果，减少噪音对环境的影响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防滑：PVC地板表面经过特殊处理，具有防滑效果，减少滑倒风险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2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弹性好：PVC地板具有较好的弹性，可以减轻行走时的疲劳感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耐用性</a:t>
            </a:r>
            <a:endParaRPr lang="zh-CN" altLang="en-US"/>
          </a:p>
        </p:txBody>
      </p:sp>
      <p:sp>
        <p:nvSpPr>
          <p:cNvPr id="10490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抗压性强：能承受重物长时间压在地板上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耐腐蚀：对酸碱等化学物质有较强的抵抗力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耐候性：能适应各种气候条件，不易变形、开裂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耐磨损：表面耐磨，不易刮花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易于维护</a:t>
            </a:r>
            <a:endParaRPr lang="zh-CN" altLang="en-US"/>
          </a:p>
        </p:txBody>
      </p:sp>
      <p:sp>
        <p:nvSpPr>
          <p:cNvPr id="1049076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易于安装和拆卸：安装和拆卸方便，节省时间和人力成本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6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防滑性能：具有良好的防滑性能，减少滑倒风险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耐磨性高：耐磨性能好，使用寿命长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8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耐污性强：不易沾染灰尘和污渍，易于清洁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多样化的设计选择</a:t>
            </a:r>
            <a:endParaRPr lang="zh-CN" altLang="en-US"/>
          </a:p>
        </p:txBody>
      </p:sp>
      <p:sp>
        <p:nvSpPr>
          <p:cNvPr id="10491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0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PVC地板有多种颜色和图案可供选择，可以满足不同装修风格的需求。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PVC地板还可以进行个性化定制，可以根据用户的需求进行定制设计。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PVC地板的表面处理工艺多样，可以呈现出不同的视觉效果，如哑光、亮光、磨砂等。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4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PVC地板的安装方式多样，可以适应不同的地面条件，如悬浮式、胶粘式、锁扣式等。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PVC地板的应用场景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家居地面</a:t>
            </a:r>
            <a:endParaRPr lang="zh-CN" altLang="en-US"/>
          </a:p>
        </p:txBody>
      </p:sp>
      <p:sp>
        <p:nvSpPr>
          <p:cNvPr id="10492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客厅：PVC地板适合铺设在客厅，易于清洁和保养。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卧室：PVC地板在卧室中也很受欢迎，因为它的静音效果和舒适性。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厨房：PVC地板在厨房中也有很好的应用，因为它的防滑性和易清洁性。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卫生间：PVC地板在卫生间中也有很好的应用，因为它的防水性和防滑性。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商业场所</a:t>
            </a:r>
            <a:endParaRPr lang="zh-CN" altLang="en-US"/>
          </a:p>
        </p:txBody>
      </p:sp>
      <p:sp>
        <p:nvSpPr>
          <p:cNvPr id="104932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办公室：PVC地板适用于各种办公环境，如会议室、接待室等。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展览馆：PVC地板在展览馆中广泛应用，如展厅、休息区等。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酒店：PVC地板在酒店中广泛应用，如客房、走廊等。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商场：PVC地板在商场中广泛应用，如购物区、餐饮区等。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医院和学校</a:t>
            </a:r>
            <a:endParaRPr lang="zh-CN" altLang="en-US"/>
          </a:p>
        </p:txBody>
      </p:sp>
      <p:sp>
        <p:nvSpPr>
          <p:cNvPr id="10493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医院：PVC地板具有良好的抗菌、防滑性能，适合在医院使用。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幼儿园：PVC地板色彩丰富、图案多样，适合在幼儿园使用。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办公室：PVC地板易于安装、拆卸，适合在办公室使用。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学校：PVC地板耐磨、易清洁，适合在学校使用。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运动场地</a:t>
            </a:r>
            <a:endParaRPr lang="zh-CN" altLang="en-US"/>
          </a:p>
        </p:txBody>
      </p:sp>
      <p:sp>
        <p:nvSpPr>
          <p:cNvPr id="1049472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篮球场：PVC地板具有良好的弹性和耐磨性，适合篮球运动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8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羽毛球场：PVC地板具有良好的防滑性和缓冲性，适合羽毛球运动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4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乒乓球场：PVC地板具有良好的弹性和耐磨性，适合乒乓球运动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0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健身房：PVC地板具有良好的防滑性和缓冲性，适合健身房的各种运动项目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PVC地板的优势与劣势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https://d.book118.com/165002232014011044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PVC地板</vt:lpstr>
      <vt:lpstr>目录</vt:lpstr>
      <vt:lpstr>添加章节标题</vt:lpstr>
      <vt:lpstr>PVC地板的特性</vt:lpstr>
      <vt:lpstr>PowerPoint Presentation</vt:lpstr>
      <vt:lpstr>舒适性</vt:lpstr>
      <vt:lpstr>耐用性</vt:lpstr>
      <vt:lpstr>易于维护</vt:lpstr>
      <vt:lpstr>多样化的设计选择</vt:lpstr>
      <vt:lpstr>PVC地板的应用场景</vt:lpstr>
      <vt:lpstr>PowerPoint Presentation</vt:lpstr>
      <vt:lpstr>家居地面</vt:lpstr>
      <vt:lpstr>商业场所</vt:lpstr>
      <vt:lpstr>医院和学校</vt:lpstr>
      <vt:lpstr>运动场地</vt:lpstr>
      <vt:lpstr>PVC地板的优势与劣势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2024-09-06T06:04:56.205</cp:lastPrinted>
  <dcterms:created xsi:type="dcterms:W3CDTF">2024-09-05T22:04:56Z</dcterms:created>
  <dcterms:modified xsi:type="dcterms:W3CDTF">2024-09-05T22:04:58Z</dcterms:modified>
</cp:coreProperties>
</file>