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C1CE1-DB0F-4FF0-8988-EB20C0052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7525C-DDD8-438D-9338-3E9B0B407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D31A7-85EF-4A2E-92CC-B37FAA0B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AEC32-881C-4418-822D-6ED9C5AE6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60E59C-17CB-4F0D-B756-CAC346F0A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11020-77C4-4D56-B2AB-051528A4C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6E34A-6BC5-4A35-8542-DFA43FCC2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9545E-FB34-4EDA-9EC6-7FAFEC3A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1ED37-BB20-49E0-A985-83A3D04F5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C872F-07CF-4F44-A293-707A7640C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2D3D1-69EA-4788-ABF4-3A2CE2A8D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03320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科护理出科PPT\n## 1.妇科护理的基本概念与重要性\n### 1.1妇科护理的定义与范围\n### 1.2妇科护理的重要性及作用\n### 1.3妇科护理与医疗团队的协作\n## 2.妇科护理的基本技能与操作\n### 2.1妇科护理的基本技能\n### 2.2妇科护理的操作流程\n### 2.3妇科护理的操作注意事项\n## 3.妇科护理的常见疾病与护理\n### 3.1妇科常见疾病的类型与特点\n### 3.2妇科常见疾病的护理措施\n### 3.3妇科常见疾病的预防与康复\n## 4.妇科护理的患者的心理护理\n### 4.1妇科护理中患者的心理特点\n### 4.2妇科护理中的心理护理方法\n### 4.3妇科护理中心理护理的重要性\n## 5.妇科护理的职业伦理与法律\n### 5.1妇科护理的职业伦理要求\n### 5.2妇科护理的法律责任与风险\n### 5.3妇科护理的职业道德与法律素养提升\n## 6.妇科护理的发展趋势与挑战\n### 6.1妇科护理的发展趋势\n### 6.2妇科护理面临的挑战\n### 6.3妇科护理的未来展望与应对策略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妇科护理出科PPT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妇科护理的基本概念与重要性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妇科护理是针对女性生殖系统疾病的护理</a:t>
                </a:r>
                <a:endParaRPr/>
              </a:p>
            </p:txBody>
          </p:sp>
          <p:sp>
            <p:nvSpPr>
              <p:cNvPr id="1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包括妇科炎症、肿瘤、月经不规律等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涉及妇科检查、治疗、手术等护理</a:t>
                </a:r>
                <a:endParaRPr/>
              </a:p>
            </p:txBody>
          </p:sp>
        </p:grpSp>
        <p:grpSp>
          <p:nvGrpSpPr>
            <p:cNvPr id="17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妇科护理的范围广泛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从青春期到更年期的女性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包括生育期、非生育期的护理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妇科护理的目标是促进女性健康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维护和促进女性生殖系统的健康</a:t>
                </a:r>
                <a:endParaRPr/>
              </a:p>
            </p:txBody>
          </p:sp>
        </p:grpSp>
      </p:grpSp>
      <p:pic>
        <p:nvPicPr>
          <p:cNvPr id="18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妇科护理对于女性健康至关重要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女性生殖系统疾病的预防和治疗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维护和促进女性生殖系统的健康</a:t>
                </a:r>
                <a:endParaRPr/>
              </a:p>
            </p:txBody>
          </p:sp>
          <p:sp>
            <p:nvSpPr>
              <p:cNvPr id="19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妇科护理可以提高生活质量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减少疾病带来的痛苦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提高生育能力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改善心理状态</a:t>
                </a:r>
                <a:endParaRPr/>
              </a:p>
            </p:txBody>
          </p:sp>
          <p:sp>
            <p:nvSpPr>
              <p:cNvPr id="19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妇科护理有助于家庭和社会和谐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保障家庭健康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提高社会生产力</a:t>
                </a:r>
                <a:endParaRPr/>
              </a:p>
            </p:txBody>
          </p:sp>
          <p:sp>
            <p:nvSpPr>
              <p:cNvPr id="20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妇科护理与医疗团队紧密协作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共同实施治疗和护理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妇科护理在医疗团队中发挥重要作用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提供病情观察和评估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提供心理护理和支持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指导患者康复和预防疾病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妇科护理与医疗团队的协作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妇科护理的基本技能与操作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妇科护理的基本技能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妇科护理的基本技能包括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妇科检查技巧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治疗和护理技能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心理护理技巧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妇科护理技能需要不断学习和实践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学习理论知识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参加实践培训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不断总结经验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妇科护理的操作流程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妇科护理的操作流程包括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病史采集和评估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治疗和护理实施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妇科护理操作需要严格遵循流程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提高治疗效果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妇科护理操作注意事项包括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注意沟通和心理护理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妇科护理操作需要不断总结经验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分析操作中的问题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不断改进和提高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妇科护理的操作注意事项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妇科护理的常见疾病与护理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妇科常见疾病包括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月经不规律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妊娠相关疾病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妇科常见疾病的特点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病程较长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影响女性生活质量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妇科常见疾病的类型与特点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妇科常见疾病的护理措施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妇科常见疾病的护理措施包括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病史采集和评估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治疗和护理实施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妇科常见疾病的护理需要个性化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关注患者心理状态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妇科常见疾病的预防与康复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妇科常见疾病的预防措施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增强自我保健意识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定期体检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良好的生活习惯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妇科常见疾病的康复护理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https://d.book118.com/165003320322011111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妇科护理出科PPT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2024-09-17T21:19:15.447</cp:lastPrinted>
  <dcterms:created xsi:type="dcterms:W3CDTF">2024-09-17T13:19:15Z</dcterms:created>
  <dcterms:modified xsi:type="dcterms:W3CDTF">2024-09-17T13:19:17Z</dcterms:modified>
</cp:coreProperties>
</file>