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3D248-FCA2-45B9-B099-8F9AE219C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01F0C-69CB-4DF7-8DB7-3ADCE37C3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FA7E8-F8D9-4E23-A6A3-59F60D27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A0D9A-C503-483A-B0A4-8FA7DFAB4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FFF20E-E78A-4B7F-9684-E57866FBD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381F9-0D40-4470-B6D7-A901643E3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CEBDAB-3E38-4A1E-B8FB-854D3A76C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A8A25-A923-45E0-BC92-865C86A9B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88F4B-8511-4D8E-8D45-2EBF47B67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851AC-191C-4B9D-9B10-87B2CDC1A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8D849-E14D-4EF0-B918-A6006AEC5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1001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医院病人护理安全管理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病人护理安全风险因素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病人护理安全管理措施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病人护理安全实践案例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215" b="92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医疗技术的进步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随着医疗技术的不断发展，医院收治的病人数量和病情复杂性不断增加，对护理安全提出了更高的要求。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患者安全意识提高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随着社会对医疗安全的关注度提高，患者对护理服务的质量和安全要求也越来越高。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医疗事故与纠纷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近年来，医疗事故和纠纷时有发生，给医院和病人带来极大的困扰和损失。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加强病人护理安全管理，有助于提高护理服务质量，保障患者的安全和健康。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通过有效的护理安全管理，可以降低医疗事故和纠纷的发生率，维护医院和患者的合法权益。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加强病人护理安全管理，有助于提升医院形象，增强患者对医院的信任度和满意度。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病人护理安全概述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病人护理安全是指在病人接受护理的过程中，防止其发生与护理有关的伤害或并发症，包括预防疾病、疼痛、功能障碍、残疾和死亡等不良后果。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病人护理安全涉及医疗、护理、康复等多个领域，是医院管理的重要组成部分。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276" b="2127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484" b="1548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病人护理安全管理的目标是确保病人安全、减少医疗事故、提高医疗质量和服务水平。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68" b="786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病人护理安全定义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病人护理安全是医院声誉和形象的重要体现，也是医院可持续发展的重要保障。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病人护理安全是医护人员职业素养和责任心的重要体现，也是医护人员职业发展的重要保障。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病人护理安全是医疗质量的核心，直接关系到病人的生命健康和生活质量。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国家制定了一系列法律法规，如《中华人民共和国执业医师法》、《中华人民共和国护士管理办法》等，明确规定了医护人员的职责和义务，要求医护人员必须遵守法律法规，确保病人护理安全。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医院也制定了一系列规章制度，如《医院护理工作管理规范》、《医院护理工作制度》等，对医护人员的行为进行规范和约束，确保病人护理安全。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医护人员必须了解和掌握相关法律法规和规章制度，严格遵守，确保病人护理安全。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597" r="11597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7704" r="17704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病人护理安全管理的法律法规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病人护理安全风险因素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病人对疾病和治疗的认知不足，可能导致不配合治疗、误解医嘱等情况，从而影响护理安全。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病人自身认知情况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病人的年龄、身体状况、病情严重程度等自身因素，可能增加护理安全风险。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病人自身健康状况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病人自身因素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医护人员技能水平不足，可能导致操作失误、判断错误等问题，从而影响护理安全。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医护人员工作态度不认真、缺乏责任心等，可能忽略病人的安全问题，从而影响护理安全。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医护人员工作态度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医护人员技能水平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医院环境清洁卫生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医院环境的清洁卫生状况不佳，可能增加交叉感染等风险，从而影响护理安全。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医疗设备维护保养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医疗设备维护保养不到位，可能导致设备故障、误操作等问题，从而影响护理安全。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环境及设备因素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护理安全管理制度不完善、不健全，可能导致管理漏洞、职责不明确等问题，从而影响护理安全。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护理流程规范性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护理流程不规范、不科学，可能导致操作失误、重复劳动等问题，从而影响护理安全。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制度及流程因素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https://d.book118.com/165010013014011130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2024-09-29T14:47:52.873</cp:lastPrinted>
  <dcterms:created xsi:type="dcterms:W3CDTF">2024-09-29T06:47:52Z</dcterms:created>
  <dcterms:modified xsi:type="dcterms:W3CDTF">2024-09-29T06:47:54Z</dcterms:modified>
</cp:coreProperties>
</file>