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D37DC0-E225-4697-B50B-456F1F4529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A33979-BBD5-4B59-8A42-B1189D98F9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82A07C-ECDB-4A8F-9D67-F9F4A2DD77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DE3B24-891D-427D-AEB4-82270FD3D9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085E6E4-934E-415D-BBF4-CCD5DC4E84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0392E6E-C372-4FB3-B750-19A6116920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E7E43CF-44A4-4CEA-989A-2C20C1898E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8BACDE-9935-45C4-8031-5AD3481160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84E93A-C3AC-4A1D-808F-D2B3169BF8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FC4170-10C7-47C2-982F-8CF50343E0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898041-02BB-4B6D-BCB4-A39E3D553A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5010043004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新生儿个案的护理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84071" y="4751645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新生儿护理基础知识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新生儿日常护理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新生儿常见疾病及护理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新生儿安全与急救护理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新生儿心理护理与早期教育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新生儿护理基础知识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新生儿体温调节中枢尚未发育完全，需要注意保暖，维持适宜的室内温度。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体温调节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9417" r="94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呼吸系统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648" r="1464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消化系统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新生儿呼吸浅快，需要注意观察呼吸频率和节律，防止窒息和呼吸窘迫综合征。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新生儿胃容量较小，消化酶活性较低，需要注意喂养量和次数，避免过度喂养和消化不良。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新生儿生理特点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新生儿处于快速生长阶段，需要充足的营养和睡眠，以满足身体发育的需求。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167" r="171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7417" r="1741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快速生长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新生儿神经元连接数量快速增加，需要通过丰富的感官刺激促进脑部发育。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神经发育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新生儿免疫系统尚未完善，需要注意预防感染，保持环境卫生。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免疫系统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新生儿生长发育特点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460" b="246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20" b="25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3737" b="373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新生儿营养需求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母乳喂养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新生儿需要母乳喂养，母乳中含有丰富的营养物质和免疫活性物质，有助于宝宝的生长和发育。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维生素D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新生儿需要适量的维生素D，以促进骨骼发育和维持正常血钙水平，可以通过晒太阳或补充维生素D制剂来满足需求。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铁和维生素K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对于早产儿和低出生体重儿，需要注意补充铁和维生素K，以预防贫血和出血性疾病。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新生儿日常护理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提倡母乳喂养，母乳含有丰富的营养和免疫物质，有助于宝宝的生长和发育。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母乳喂养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如果无法母乳喂养，可以选择适合宝宝的婴儿配方奶，注意奶量和配比的调整。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人工喂养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708" r="1470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0010" r="1001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保持正确的喂养姿势，使宝宝舒适地吸吮，避免吞咽空气和呛奶。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喂养姿势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喂养护理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睡眠姿势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注意宝宝的睡眠姿势，尽量保持头和身体在一条直线上，避免偏头和歪脖。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睡眠环境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保持安静、舒适的睡眠环境，避免强光和噪音刺激。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睡眠时间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新生儿每天需要16-20小时的睡眠，家长应合理安排宝宝的睡眠时间。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9995" r="1999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睡眠护理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每天洗澡，保持皮肤清洁，特别是在喂奶和排便后及时清洁。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使用温和的婴儿护肤品保持皮肤湿润，避免干燥和脱屑。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及时更换尿布，避免尿布疹和皮肤感染。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尿布护理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降温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在炎热的天气里，可以适当降低室温和穿着，避免过度包裹和出汗。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体温监测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定期监测体温，保持正常体温范围。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新生儿体温调节能力较差，应保持室内温暖，穿着适宜，避免过热或过冷。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保暖与降温护理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新生儿常见疾病及护理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https://d.book118.com/165010043004011110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2024-09-15T01:40:40.770</cp:lastPrinted>
  <dcterms:created xsi:type="dcterms:W3CDTF">2024-09-14T17:40:40Z</dcterms:created>
  <dcterms:modified xsi:type="dcterms:W3CDTF">2024-09-14T17:40:42Z</dcterms:modified>
</cp:coreProperties>
</file>