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323B0-1CA0-4B04-BF5C-D627189F4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2A845-A13C-4DEE-B4FF-19CACC3CE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81501-7C67-44ED-8967-774794E0C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2CFAA-1F2D-4628-AD0F-22C5167CA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2F9FAB-38F8-4C1F-B4AE-28EE87DD4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7E10D5-7661-423F-88CA-8894836F6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0F18D5-4260-4973-A2C3-C95F3A155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EB611-2E1C-44CA-80EA-10BCA0C3D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327F0-F343-4C77-99EC-9CDAABF58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98372-B526-4095-9D9A-4450E1F4A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8F070-2D81-4C8D-9EE2-83FE72D4D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1014332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微积分之隐函数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隐函数求导法则与方法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隐函数微分中值定理及其应用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隐函数在极值和最值问题中应用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隐函数在曲线绘制和图形分析中应用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隐函数基本概念与性质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隐函数是指一种不直接表示出因变量与自变量之间关系的函数形式，通常表达为 $F(x, y) = 0$ 的形式，其中 $x$ 和 $y$ 是变量，$F$ 是已知的二元函数。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例如，单位圆 $x^2 + y^2 = 1$ 就是一个典型的隐函数。在这个例子中，我们无法直接解出 $y$ 作为 $x$ 的函数，但可以通过隐函数的方式研究其性质。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隐函数定义及示例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若二元函数 $F(x, y)$ 在某点 $(x_0, y_0)$ 的邻域内连续，且 $F(x_0, y_0) = 0$，同时 $F_y(x_0, y_0) neq 0$（即 $F$ 在该点关于 $y$ 的偏导数不为零），则在 $(x_0, y_0)$ 的某邻域内，方程 $F(x, y) = 0$ 能唯一确定一个连续且具有连续导数的函数 $y = f(x)$。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定理意义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隐函数存在定理保证了在一定条件下，我们可以从隐函数中解出一个显式的函数关系。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定理内容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隐函数存在定理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可微性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若二元函数 $F(x, y)$ 在某区域内连续且具有连续的偏导数，则在该区域内由 $F(x, y) = 0$ 所确定的隐函数 $y = f(x)$ 也是可微的。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导数计算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通过对方程 $F(x, y) = 0$ 两边同时求导，可以求得隐函数的导数 $frac{dy}{dx}$。具体地，有 $frac{dy}{dx} = -frac{F_x}{F_y}$，其中 $F_x$ 和 $F_y$ 分别表示 $F$ 关于 $x$ 和 $y$ 的偏导数。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几何意义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隐函数的几何意义通常与曲线、曲面等几何对象相关。例如，单位圆 $x^2 + y^2 = 1$ 表示平面上所有到原点距离为1的点的集合，即一个单位圆。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隐函数性质探讨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隐函数求导法则与方法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直接求导法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隐函数方程两边同时对自变量求导，注意将$y$视为$x$的函数进行求导。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通过整理得到$y'$的表达式，即隐函数的导数。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当隐函数方程中包含复合函数时，应用链式法则进行求导。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将复合函数分解为基本初等函数，分别求导后再相乘。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链式法则在隐函数求导中应用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当隐函数方程难以直接求解时，可以引入参数方程进行求导。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设参数方程为$x = varphi(t), y = psi(t)$，则通过参数方程求导法则$frac{dy}{dx} = frac{psi'(t)}{varphi'(t)}$求得隐函数的导数。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参数方程法求隐函数导数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隐函数微分中值定理及其应用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罗尔定理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如果函数$f(x)$在闭区间$[a,b]$上连续，在开区间$(a,b)$内可导，且$f(a)=f(b)$，则至少存在一点$c in (a,b)$，使得$f'(c)=0$。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拉格朗日中值定理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如果函数$f(x)$在闭区间$[a,b]$上连续，在开区间$(a,b)$内可导，则至少存在一点$c in (a,b)$，使得$f'(c)=frac{f(b)-f(a)}{b-a}$。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罗尔定理与拉格朗日中值定理回顾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隐函数微分中值定理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如果隐函数$F(x,y)=0$在某区间内可导，且$y=f(x)$是该隐函数所确定的函数，则在该区间内至少存在一点$c$，使得$frac{dy}{dx}|_{x=c}=frac{f(b)-f(a)}{b-a}$。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证明过程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首先利用隐函数的求导法则求出$frac{dy}{dx}$，然后应用拉格朗日中值定理即可证明。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隐函数微分中值定理可以推广到多元隐函数的情况，即如果多元隐函数$F(x_1,x_2,...,x_n)=0$在某区域内可导，且$y=f(x_1,x_2,...,x_{n-1})$是该多元隐函数所确定的函数，则在该区域内至少存在一点$c$，使得$frac{partial y}{partial x_i}|_{x=c}=frac{f(b)-f(a)}{b_i-a_i}$，其中$i=1,2,...,n-1$。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隐函数微分中值定理证明及推广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https://d.book118.com/165010143323011113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2024-09-20T17:06:01.698</cp:lastPrinted>
  <dcterms:created xsi:type="dcterms:W3CDTF">2024-09-20T09:06:01Z</dcterms:created>
  <dcterms:modified xsi:type="dcterms:W3CDTF">2024-09-20T09:06:03Z</dcterms:modified>
</cp:coreProperties>
</file>