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1088A-E158-4E2E-8D33-F58BF6C0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86B58-3536-4A7A-8805-0F03C2FF8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04D4D-E39D-494D-8065-DE45D8A1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7930B-7C73-4312-BD0E-B2059642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A778D-5F97-46E2-8185-6DDC9479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CB365-C1D4-4FB7-9059-2D249780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B29D4-2FC7-4604-9102-9C111387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24944-A823-460D-9528-C8A374BA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1DEB3-1092-4A7A-B61A-D03BB238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D2E2-773F-4286-9900-74A1859E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B3242-965B-4095-9545-634E16AC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232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91健康生活嘉年华健康生活展示与体验活动策划方案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活动流程安排与人员分工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提倡健康生活方式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通过展示健康饮食、适量运动、良好作息和心理健康等方面的知识，引导人们养成健康的生活习惯。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强调身心健康并重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关注身体健康的同时，注重心理健康，提供心理咨询服务，帮助人们缓解压力，保持身心健康。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倡导全面健康管理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提供全面的健康检查、评估和指导服务，帮助人们及时了解自己的健康状况，制定个性化的健康管理计划。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健康生活嘉年华理念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促进健康行为改变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通过现场体验和互动环节，让人们亲身感受健康生活方式的益处，从而激发他们改变不良生活习惯的动力。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推广健康产品和服务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展示和推广各类健康产品和服务，为人们提供更多选择，满足他们日益增长的健康需求。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提高健康意识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通过活动宣传和教育，提高人们对健康生活方式的认识和重视程度。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学生是国家的未来和希望，他们的健康状况直接影响到国家的发展和民族的未来。通过从小培养健康的生活方式，可以为他们的未来发展奠定良好的基础。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他们是社会的主要劳动力，面临较大的工作和生活压力，需要关注身心健康，提高生活质量。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中青年人群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随着年龄的增长，老年人的健康问题日益突出，他们需要更多的健康指导和关怀。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展示各种健康食材和烹饪方式，推广营养均衡的饮食理念。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运动健身展示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展示各种运动健身器材和健身方法，提倡积极运动的生活方式。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通过心理健康测试和咨询，宣传心理健康知识，提高公众对心理健康的关注度。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提供健康食品试吃和烹饪教学，让参与者亲身体验健康饮食的乐趣。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设置运动健身器材体验区和健身教练指导，鼓励参与者积极参与运动锻炼。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提供心理健康测试和咨询服务，帮助参与者了解自己的心理状况并寻求改善方法。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互动体验环节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邀请营养专家进行健康饮食知识讲座，分享科学饮食的方法和技巧。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健康饮食讲座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邀请健身教练或运动专家进行运动健身知识讲座，传授正确的运动方法和注意事项。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运动健身讲座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邀请心理专家进行心理健康知识讲座，讲解心理健康的重要性和维护方法。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主题演讲与讲座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健康知识竞赛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举办健康知识竞赛活动，提高参与者对健康知识的了解和掌握程度。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现场互动表演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安排健康主题的现场互动表演，如舞蹈、瑜伽等，增加活动的趣味性和互动性。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健康生活方式分享会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邀请健康生活方式的践行者进行分享交流，传递健康生活的正能量。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特色活动安排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在活动开始前两周，通过线上线下多渠道进行活动宣传，提高活动知名度。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活动结束后一周内，对活动进行总结和评估，收集参与者的反馈和建议，为下次活动提供改进方向。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活动当天，按照流程安排进行活动的展示和体验环节。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为确保活动的顺利进行，提前一个月进行筹备，包括联系场地、设计活动流程、采购所需物品等。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活动地点选择及布局规划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选择交通便利、人流量较大的公共广场或会展中心作为活动场地，便于吸引更多的参与者。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根据活动流程和展示内容，合理规划场地布局，设置入口、签到处、展示区、体验区、休息区等功能区域，确保活动的顺利进行和参与者的良好体验。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场地租赁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提前与场地管理方联系，了解租赁费用、使用时间、搭建要求等细节，并签订租赁合同。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场地搭建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在活动开始前一周，组织搭建团队进行场地的搭建工作，包括搭建展台、布置道具、安装音响灯光等。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撤场计划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活动结束后，组织撤场团队进行撤场工作，包括拆除展台、清理场地、归还租赁物品等，确保场地恢复原状。同时，对活动中使用的物品进行清点和整理，为下次活动做好准备。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场地租赁、搭建及撤场计划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利用微信、微博等社交媒体平台，发布活动信息和海报，吸引目标受众关注和参与。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与相关行业的合作伙伴进行合作，通过资源共享和互换，扩大活动宣传覆盖面。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在商场、超市、社区等公共场所设立宣传展示区，发放宣传资料，吸引现场观众关注和参与。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宣传渠道选择及合作方式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宣传册制作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制作精美的宣传册，详细介绍活动的背景、目的、内容和参与方式，方便受众了解活动信息。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制作活动宣传视频，通过生动的画面和声音，展示活动的精彩瞬间和特色亮点，提高受众的参与意愿。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设计具有吸引力和视觉冲击力的海报，突出活动主题和亮点，吸引目标受众关注。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宣传物料设计与制作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https://d.book118.com/165012322133011122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2024-09-25T20:30:47.613</cp:lastPrinted>
  <dcterms:created xsi:type="dcterms:W3CDTF">2024-09-25T12:30:47Z</dcterms:created>
  <dcterms:modified xsi:type="dcterms:W3CDTF">2024-09-25T12:30:50Z</dcterms:modified>
</cp:coreProperties>
</file>