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4D95AA-784D-4182-B161-A768131CF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B3522C-EB27-4608-86C9-4BBA7D3D9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FEBBB5-FD0D-4254-841E-FF54C1939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3A7C74-CDC5-4338-935F-16FD896899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463D95-F4F6-4838-971D-741BFA26F1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E40D92-DFC9-4E90-BC4E-6FB3F1DAD4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9E856A-DDA8-4A06-9DED-DCB280C802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3B8542-97FD-48D2-9EBC-290353E16E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FD3521-C2EB-491F-AAFF-E0ADEA37C0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6DA05-F866-410A-81EC-60F53C8AC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47B4B0-7738-4643-9CD9-C973B39767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0130222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世界卒中日预防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卒中的定义与危害</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卒中的预防措施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卒中的早期发现与治疗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卒中患者的康复与护理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社会支持与教育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卒中的定义与危害</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卒中分为缺血性卒中和出血性卒中两种类型，其中缺血性卒中占绝大多数。</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卒中具有高发病率、高致残率、高死亡率和高复发率的特点，给家庭和社会带来巨大的负担。</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卒中（Stroke）是指由于脑部血管突然破裂或因血管阻塞导致血液不能流入大脑而引起脑组织损伤的一组疾病。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卒中的定义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792" r="1379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8167" r="81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卒中会导致不同程度的神经功能缺损，如偏瘫、失语、感觉障碍等，严重影响患者的生活质量。</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卒中还可能导致认知和情感障碍，如痴呆、抑郁等，给患者和家庭带来巨大的心理压力。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卒中的治疗费用高昂，给家庭和社会带来巨大的经济负担。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卒中的危害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尽管医疗技术不断进步，但卒中的死亡率仍然较高，幸存者中也有很大一部分人留下了不同程度的残疾。</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早期诊断和及时治疗是提高卒中患者生存率的关键。同时，预防和控制高血压、糖尿病、血脂异常等卒中危险因素也是降低卒中发生风险的重要措施。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卒中患者的生存率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卒中的预防措施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均衡饮食，多摄入蔬菜水果，减少高脂肪、高热量食物的摄入。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保持健康的饮食习惯是预防卒中的重要措施。应尽量多食用蔬菜水果，提供足够的维生素和矿物质，同时减少高脂肪、高热量的食物，如油炸食品、快餐等。此外，应控制盐的摄入，以降低高血压和卒中的风险。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健康饮食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每周进行至少150分钟的中等强度有氧运动。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适量的运动有助于降低血压、控制体重，并改善心血管健康。建议每周进行至少150分钟的中等强度有氧运动，如快走、骑车、游泳等。运动时应避免过度劳累，注意适量休息。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适量运动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保持体重在正常范围内，避免肥胖。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肥胖是卒中的重要危险因素之一。应定期监测体重，并采取合理的饮食和运动措施，将体重控制在正常范围内。减肥过程中应注意合理饮食和逐步增加运动量，避免过度减肥对身体健康造成影响。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控制体重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戒烟、限制饮酒量，以降低卒中的风险。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吸烟和过量饮酒都是卒中的危险因素。戒烟和限制饮酒量是预防卒中的重要措施。戒烟应坚定决心，逐步减少吸烟量直至完全戒掉。饮酒时应适量，男性每天不超过两杯，女性每天不超过一杯。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戒烟限酒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控制高血压、糖尿病、高血脂等慢性疾病，降低卒中的风险。</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慢性疾病如高血压、糖尿病、高血脂等都是卒中的危险因素。应定期监测慢性疾病患者的血压、血糖、血脂等指标，并采取合理的药物治疗和生活方式调整，将各项指标控制在正常范围内。同时，慢性疾病患者应遵循医生的建议，坚持长期治疗和管理。</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控制慢性疾病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https://d.book118.com/165013022220011042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2024-09-03T22:08:41.414</cp:lastPrinted>
  <dcterms:created xsi:type="dcterms:W3CDTF">2024-09-03T14:08:41Z</dcterms:created>
  <dcterms:modified xsi:type="dcterms:W3CDTF">2024-09-03T14:08:43Z</dcterms:modified>
</cp:coreProperties>
</file>