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JRDSW+RHGTOH+MicrosoftYaHei-Bold"/>
      <p:regular r:id="rId15"/>
    </p:embeddedFont>
    <p:embeddedFont>
      <p:font typeface="TWPHFW+MS-UIGothic"/>
      <p:regular r:id="rId16"/>
    </p:embeddedFont>
    <p:embeddedFont>
      <p:font typeface="GEBWQJ+CHMWWR+ArialMT"/>
      <p:regular r:id="rId17"/>
    </p:embeddedFont>
    <p:embeddedFont>
      <p:font typeface="DPSAFQ+NUKQLS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21FA-DEE8-41AB-AB76-FAF7D9F2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7A947-3264-41CF-8E04-5D57A236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55E2D-EDCB-434F-BCC8-A10B06AE7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582EF-C935-4C2E-A535-01F8C972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1E2D6-18B6-40AF-9DFB-D6278E88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633BC-745D-4FFE-8D61-ADAA69C24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49942-8363-4EBC-BDDE-7AB58A2D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8F866-6F58-452D-8C2D-0733D072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3ED54-FBBE-40E5-B3EE-C0B86E85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B4B8E-93A0-4E3D-9967-CF378C8C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225F4-4BB9-49FA-8DB1-0C483ECA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3110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943394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960E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5150" spc="20">
                <a:solidFill>
                  <a:srgbClr val="FF960E"/>
                </a:solidFill>
                <a:latin typeface="TWPHFW+MS-UIGothic"/>
                <a:cs typeface="TWPHFW+MS-UIGothic"/>
              </a:rPr>
              <a:t>理念下跟骨关</a:t>
            </a:r>
            <a:r>
              <a:rPr sz="5150">
                <a:solidFill>
                  <a:srgbClr val="FF960E"/>
                </a:solidFill>
                <a:latin typeface="SimSun"/>
                <a:cs typeface="SimSun"/>
              </a:rPr>
              <a:t> 节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TWPHFW+MS-UIGothic"/>
                <a:cs typeface="TWPHFW+MS-UIGothic"/>
              </a:rPr>
              <a:t>内骨折</a:t>
            </a:r>
            <a:r>
              <a:rPr sz="5150" spc="23">
                <a:solidFill>
                  <a:srgbClr val="FF960E"/>
                </a:solidFill>
                <a:latin typeface="SimSun"/>
                <a:cs typeface="SimSun"/>
              </a:rPr>
              <a:t>诊疗专</a:t>
            </a:r>
            <a:r>
              <a:rPr sz="5150" spc="25">
                <a:solidFill>
                  <a:srgbClr val="FF960E"/>
                </a:solidFill>
                <a:latin typeface="TWPHFW+MS-UIGothic"/>
                <a:cs typeface="TWPHFW+MS-UIGothic"/>
              </a:rPr>
              <a:t>家共</a:t>
            </a:r>
            <a:r>
              <a:rPr sz="5150">
                <a:solidFill>
                  <a:srgbClr val="FF960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5150"/>
              </a:lnSpc>
              <a:spcBef>
                <a:spcPts val="2299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960E"/>
                </a:solidFill>
                <a:latin typeface="TWPHFW+MS-UIGothic"/>
                <a:cs typeface="TWPHFW+MS-UIGothic"/>
              </a:rPr>
              <a:t>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TWPHFW+MS-UIGothic"/>
                <a:cs typeface="TWPHF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680402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EBWQJ+CHMWWR+ArialMT"/>
                <a:cs typeface="GEBWQJ+CHMWW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理念概述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1332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EBWQJ+CHMWWR+ArialMT"/>
                <a:cs typeface="GEBWQJ+CHMWW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跟骨关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内骨折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诊疗护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EBWQJ+CHMWWR+ArialMT"/>
                <a:cs typeface="GEBWQJ+CHMWW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前准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3404502" cy="13322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EBWQJ+CHMWWR+ArialMT"/>
                <a:cs typeface="GEBWQJ+CHMWW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理与康复指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GEBWQJ+CHMWWR+ArialMT"/>
                <a:cs typeface="GEBWQJ+CHMWWR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WPHFW+MS-UIGothic"/>
                <a:cs typeface="TWPHFW+MS-UIGothic"/>
              </a:rPr>
              <a:t>案例分享与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经验总结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TWPHFW+MS-UIGothic"/>
                <a:cs typeface="TWPHFW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UJRDSW+RHGTOH+MicrosoftYaHei-Bold"/>
                <a:cs typeface="UJRDSW+RHGTO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711789" cy="1481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20">
                <a:solidFill>
                  <a:srgbClr val="351E00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4550" spc="20">
                <a:solidFill>
                  <a:srgbClr val="351E00"/>
                </a:solidFill>
                <a:latin typeface="TWPHFW+MS-UIGothic"/>
                <a:cs typeface="TWPHFW+MS-UIGothic"/>
              </a:rPr>
              <a:t>理念概述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47624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理念的定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16010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理念在跟骨关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内骨折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诊疗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中的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估与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FDFD"/>
                </a:solidFill>
                <a:latin typeface="TWPHFW+MS-UIGothic"/>
                <a:cs typeface="TWPHFW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理与康复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行全面的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估，包括身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施疼痛管理、早期活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和功能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等康复措施，以促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后恢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62419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体状况、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养状况、心理状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等，并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措施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化，如控制血糖、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戒烟、改善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养等。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WPHFW+MS-UIGothic"/>
                <a:cs typeface="TWPHFW+MS-UIGothic"/>
              </a:rPr>
              <a:t>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手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TWPHFW+MS-UIGothic"/>
                <a:cs typeface="TWPHFW+MS-UIGothic"/>
              </a:rPr>
              <a:t>操作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采用微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行跟骨关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内骨折的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复位和固定，以减少手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术创伤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WPHFW+MS-UIGothic"/>
                <a:cs typeface="TWPHFW+MS-UIGothic"/>
              </a:rPr>
              <a:t>出血。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5490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JRDSW+RHGTOH+MicrosoftYaHei-Bold"/>
                <a:cs typeface="UJRDSW+RHGTOH+MicrosoftYaHei-Bold"/>
              </a:rPr>
              <a:t>ERAS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理念的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与挑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WPHFW+MS-UIGothic"/>
                <a:cs typeface="TWPHFW+MS-UIGothic"/>
              </a:rPr>
              <a:t>挑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UJRDSW+RHGTOH+MicrosoftYaHei-Bold"/>
                <a:cs typeface="UJRDSW+RHGTOH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WPHFW+MS-UIGothic"/>
                <a:cs typeface="TWPHFW+MS-UIGothic"/>
              </a:rPr>
              <a:t>跟骨关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节</a:t>
            </a:r>
            <a:r>
              <a:rPr sz="4550" spc="23">
                <a:solidFill>
                  <a:srgbClr val="351E00"/>
                </a:solidFill>
                <a:latin typeface="TWPHFW+MS-UIGothic"/>
                <a:cs typeface="TWPHFW+MS-UIGothic"/>
              </a:rPr>
              <a:t>内骨折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诊疗护</a:t>
            </a:r>
            <a:r>
              <a:rPr sz="4550">
                <a:solidFill>
                  <a:srgbClr val="351E00"/>
                </a:solidFill>
                <a:latin typeface="TWPHFW+MS-UIGothic"/>
                <a:cs typeface="TWPHFW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跟骨关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内骨折的成因与分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0757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跟骨关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内骨折的成因主要包括高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处坠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落、交通事故等高能量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，可分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内骨折和关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外骨折两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TWPHFW+MS-UIGothic"/>
                <a:cs typeface="TWPHF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960E"/>
                </a:solidFill>
                <a:latin typeface="TWPHFW+MS-UIGothic"/>
                <a:cs typeface="TWPHF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跟骨关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内骨折通常由高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处坠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落、交通事故等高能量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引起，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些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损伤导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致跟骨关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内的骨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断裂。根据骨折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部位的不同，跟骨关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内骨折可分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内骨折和关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外骨折两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。关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内骨折是指骨折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线进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入关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面，而关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外骨折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是指骨折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未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入关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864C00"/>
                </a:solidFill>
                <a:latin typeface="TWPHFW+MS-UIGothic"/>
                <a:cs typeface="TWPHFW+MS-UIGothic"/>
              </a:rPr>
              <a:t>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跟骨关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内骨折的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断与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TWPHFW+MS-UIGothic"/>
                <a:cs typeface="TWPHFW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TWPHFW+MS-UIGothic"/>
                <a:cs typeface="TWPHFW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TWPHFW+MS-UIGothic"/>
                <a:cs typeface="TWPHFW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断跟骨关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内骨折需要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的病史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询问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、体格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和影像学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需考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骨折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型、移位程度、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织损伤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等因素。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27647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断跟骨关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内骨折需要医生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详细询问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患者的病史，了解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伤时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的具体情况，并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行体格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看患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疼痛、活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受限等情况。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了更准确地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断骨折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型和移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位程度，医生通常需要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行影像学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DPSAFQ+NUKQLS+MicrosoftYaHei"/>
                <a:cs typeface="DPSAFQ+NUKQLS+MicrosoftYaHei"/>
              </a:rPr>
              <a:t>X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光、</a:t>
            </a:r>
            <a:r>
              <a:rPr sz="1350">
                <a:solidFill>
                  <a:srgbClr val="FFFFFF"/>
                </a:solidFill>
                <a:latin typeface="DPSAFQ+NUKQLS+MicrosoftYaHei"/>
                <a:cs typeface="DPSAFQ+NUKQLS+MicrosoftYaHei"/>
              </a:rPr>
              <a:t>CT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或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PSAFQ+NUKQLS+MicrosoftYaHei"/>
                <a:cs typeface="DPSAFQ+NUKQLS+MicrosoftYaHei"/>
              </a:rPr>
              <a:t>MRI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估跟骨关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内骨折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，医生需要考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骨折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型、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移位程度、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软组织损伤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等因素，以便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合适的治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跟骨关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内骨折的治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FF960E"/>
                </a:solidFill>
                <a:latin typeface="TWPHFW+MS-UIGothic"/>
                <a:cs typeface="TWPHFW+MS-UIGothic"/>
              </a:rPr>
              <a:t>方案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TWPHFW+MS-UIGothic"/>
                <a:cs typeface="TWPHFW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485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跟骨关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内骨折的治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根据患者的具体情况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，包括非手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和手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WPHFW+MS-UIGothic"/>
                <a:cs typeface="TWPHFW+MS-UIGothic"/>
              </a:rPr>
              <a:t>两种方式。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862951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跟骨关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内骨折的治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方案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根据患者的具体情况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于一些骨折程度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较轻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、移位不明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的患者，可以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非手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，如石膏固定、支具固定等。而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于一些骨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折程度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重、移位明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的患者，或者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非手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无效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的患者，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需要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行手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。手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的方式包括切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开复位内固定、微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创经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皮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板固定等。在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治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方案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，医生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需要考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患者的年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、健康状况、</a:t>
            </a:r>
            <a:r>
              <a:rPr sz="1350">
                <a:solidFill>
                  <a:srgbClr val="864C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等因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64C00"/>
                </a:solidFill>
                <a:latin typeface="TWPHFW+MS-UIGothic"/>
                <a:cs typeface="TWPHFW+MS-UIGothic"/>
              </a:rPr>
              <a:t>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https://d.book118.com/165013110341011111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UJRDSW+RHGTOH+MicrosoftYaHei-Bold</vt:lpstr>
      <vt:lpstr>TWPHFW+MS-UIGothic</vt:lpstr>
      <vt:lpstr>SimSun</vt:lpstr>
      <vt:lpstr>GEBWQJ+CHMWWR+ArialMT</vt:lpstr>
      <vt:lpstr>Times New Roman</vt:lpstr>
      <vt:lpstr>DPSAFQ+NUKQLS+MicrosoftYaHei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2024-09-18T00:44:43.465</cp:lastPrinted>
  <dcterms:created xsi:type="dcterms:W3CDTF">2024-09-17T16:44:43Z</dcterms:created>
  <dcterms:modified xsi:type="dcterms:W3CDTF">2024-09-17T16:44:44Z</dcterms:modified>
</cp:coreProperties>
</file>