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866188-F761-4F8B-A21D-31DB24C97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BFF0A8-B740-435E-AE26-07210E231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81B21F-E2B7-4F21-9C51-65FD927F0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122186-CD31-40D2-AA28-59A893EDF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A4EC34-E21C-4E45-AAC6-86FE3F624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32E9A0-D229-409B-A689-3E08A807D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48B070-5AC4-4150-8A1E-72AA2DB65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A5785C-A67E-4036-84A1-CD9E80D1A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43D584-D5A3-4B38-981B-D4AC3B986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D594A1-C28A-43E8-9295-0810B24A0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93EE40-5E0A-4F10-BAC9-757495CF9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501401210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妇产科护理查房病例汇报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病例分析与讨论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护理经验总结与分享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病例介绍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职业：公司职员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年龄：32岁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患者姓名：张女士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婚姻状况：已婚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家庭住址：XX市XX区XX街道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孕38周，阴道不规则流血伴腹痛1天。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患者平素月经规律，停经40天，尿HCG阳性，诊断为早孕。孕早期及中期产检均无异常。1天前出现阴道不规则流血，量少，伴轻微腹痛。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9605" r="960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933" r="993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9485" r="948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护理计划与实施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每2小时监测一次体温、脉搏、呼吸和血压，记录出血量及腹痛情况。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与患者沟通，了解其心理状态，给予安慰和支持，减轻焦虑和恐惧。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指导患者进食高蛋白、高维生素、易消化的食物，避免刺激性食物。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保持会阴部清洁，每日清洗会阴部2次，遵医嘱使用抗生素预防感染。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监测生命体征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预防感染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护理查房过程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查阅患者病历资料，了解病情、治疗情况以及护理重点。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了解患者基本情况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确定查房目的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准备相关物品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明确本次查房的目的，如解决护理问题、提高护理质量等。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准备必要的护理工具和记录表格，确保查房过程的顺利进行。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观察患者的生命体征、症状表现以及护理效果，了解患者的病情状况。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375" r="143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与患者进行沟通，了解其感受、需求以及对护理工作的建议。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与患者交流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与医护人员沟通，了解治疗方案、护理措施以及护理中遇到的问题。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与医护人员交流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查房中的观察与交流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查房后的总结与反馈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总结护理问题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根据观察和交流的情况，总结出存在的护理问题。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制定改进措施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针对护理问题，制定相应的改进措施，提高护理质量。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反馈意见和建议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将患者的意见和建议反馈给医护人员，促进医护团队合作和持续改进。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护理查房效果评估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https://d.book118.com/165014012101011104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2024-09-13T22:38:55.081</cp:lastPrinted>
  <dcterms:created xsi:type="dcterms:W3CDTF">2024-09-13T14:38:55Z</dcterms:created>
  <dcterms:modified xsi:type="dcterms:W3CDTF">2024-09-13T14:38:57Z</dcterms:modified>
</cp:coreProperties>
</file>