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357DC-88E8-4EC9-9CE0-7CB58B08D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EDD8D-6A03-4B51-B486-8352ED29A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F6836-25EB-4CCD-9270-60C23FB99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131D5-13AC-4B96-9CBB-6B2C700A2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B2DEA5-906B-4AA9-B2AC-C936726BD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07890E-05F6-4914-9221-30063C984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C3C5E4-E39A-4F83-9A18-A6055EE62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82C71-9869-4CA0-B4F4-43BE2B0D0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65130-3B3E-4B0F-B4E9-643FFAE9A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CC6AC-803E-4F67-B9F5-F4A234E73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4E2F5-A7AA-422D-8878-8EC6E1557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14203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学校文明校园建设的经验与启示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文明校园建设的重要性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我校文明校园建设的实践经验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文明校园建设的成效与影响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文明校园建设中存在的问题与挑战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加强文明校园建设的对策与建议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110" b="161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贯彻落实国家教育方针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通过文明校园建设，推动学校全面贯彻落实国家的教育方针和政策，坚持立德树人，促进学生德智体美劳全面发展。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营造良好育人环境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加强校园文化建设，提升师生文明素养，营造健康、向上、和谐的育人环境。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促进学校可持续发展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将文明校园建设与学校整体工作相结合，推动学校内涵式发展，提高办学水平和综合竞争力。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文明校园建设成果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汇报学校在文明校园建设方面所取得的成果，包括校园环境、文化氛围、师生行为等方面的改善和进步。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总结学校在文明校园建设过程中积累的经验教训，分析存在的问题和不足，提出改进措施和建议。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展望学校未来文明校园建设的发展规划，明确下一阶段的目标和任务，制定可行的实施计划和措施。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文明校园建设的重要性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身心健康素质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关注学生的身心健康，通过体育活动、心理健康教育等途径，提高学生的身心素质。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思想道德素质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通过文明校园建设，加强学生的思想道德教育，引导学生树立正确的世界观、人生观和价值观。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科学文化素质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提高学生的科学文化素质和人文素养，培养学生的创新精神和实践能力。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培养学生综合素质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保持校园环境的整洁和美观，营造宜人的学习和生活环境。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校园环境整洁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文化氛围浓厚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加强校园文化建设，营造浓厚的学术氛围和文化底蕴。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建立良好的师生关系和生生关系，营造和谐的人际环境。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营造良好育人环境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提升学校形象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通过文明校园建设，提升学校的整体形象和社会声誉，增强学校的竞争力。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促进教育教学改革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以文明校园建设为契机，推动教育教学改革，提高教育教学质量和水平。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实现学校内涵式发展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通过文明校园建设，促进学校内涵式发展，实现学校的长期可持续发展。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推动学校可持续发展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我校文明校园建设的实践经验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67" r="3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通过课堂教学、主题班会、德育实践等多种方式，深入开展社会主义核心价值观教育，引导学生树立正确的世界观、人生观和价值观。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弘扬社会主义核心价值观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坚持立德树人根本任务，着力培养有理想、有道德、有文化、有纪律的社会主义新人，注重学生的全面发展。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培育“四有”新人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加强教师职业道德教育，规范教师从教行为，树立为人师表的良好形象，发挥教师在学生思想道德建设中的引领作用。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强化师德师风建设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思想道德建设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通过校史馆、文化长廊、宣传栏等载体，展示学校历史文化和办学理念，营造浓厚的文化氛围。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营造浓厚文化氛围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举办艺术节、科技节、体育节等校园文化活动，丰富学生课余生活，提升学生综合素质。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开展丰富多彩文化活动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鼓励学校根据自身特点和优势，打造具有特色的校园文化品牌，提升学校文化软实力。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培育特色文化品牌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校园文化建设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合理规划校园布局，实现教学区、生活区、运动区等功能区域的科学划分和有机衔接。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优化校园布局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加强校园基础设施建设，提升教学、科研、生活等设施水平，为学生提供良好的学习和生活环境。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完善基础设施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积极推进绿色校园建设，加强校园绿化、美化工作，营造优美宜人的校园环境。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打造绿色生态校园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校园环境建设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建立健全制度体系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制定完善学校章程和各项管理制度，构建科学规范、运行有效的制度体系。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推进民主管理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加强学校民主管理和民主监督，保障师生员工的合法权益，促进学校和谐稳定发展。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强化制度执行力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加强制度宣传教育和监督检查，提高师生员工的制度意识和执行力，确保各项规章制度落到实处。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https://d.book118.com/165014203110011103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2024-09-12T14:07:59.679</cp:lastPrinted>
  <dcterms:created xsi:type="dcterms:W3CDTF">2024-09-12T06:07:59Z</dcterms:created>
  <dcterms:modified xsi:type="dcterms:W3CDTF">2024-09-12T06:08:01Z</dcterms:modified>
</cp:coreProperties>
</file>