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5D6B-E6C9-46D4-95AD-26A59A0B3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B69EC-D77B-47BE-8964-FE6BB451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51D2-0D48-4678-BFC1-55E3CBD2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3F82A-E7B9-4B27-80AE-16CD317C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C4CB2-CA80-4E2D-84C7-FCCB8B5A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02C1E-CFE6-46DD-95D0-8243E9A4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7C36C-AF73-4FEF-A97E-12C6F417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1A4F0-9294-485F-AA63-0A9AAC31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68AAB-94E5-4F93-BC50-56FD09B3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A9ED-8172-4E8A-862D-F9FA4CC27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776CF-89E5-4485-BFAD-13E2BA38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2002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关于火灾预防模板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火灾预防的监督与评估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火灾预防的科技应用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对生命安全的保护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火灾可能导致人员伤亡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火灾是一种突发性的灾害，如果不及时控制，火势会迅速蔓延，造成人员伤亡。因此，预防火灾对于保护人们的生命安全至关重要。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火灾预防措施的必要性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通过采取有效的预防措施，可以大大降低火灾发生的可能性，从而减少人员伤亡的风险。例如，定期检查电器设备、不乱丢烟蒂等行为都可以有效预防火灾的发生。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火灾可能导致财产损失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火灾不仅会烧毁房屋、物品等有形财产，还会造成数据、资料等无形财产的损失。预防火灾可以减少财产损失的风险。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预防措施对财产保护的作用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通过采取预防措施，可以降低火灾发生的可能性，从而减少财产损失的风险。例如，安装烟雾报警器、灭火器等设备可以有效降低火灾发生时的损失。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对财产安全的保护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火灾对环境的影响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火灾不仅会直接烧毁植被、水源等自然环境，还会导致大气污染、水源污染等环境问题。预防火灾对于保护环境安全具有重要意义。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预防措施对环境安全的作用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通过采取预防措施，可以降低火灾发生的可能性，从而减少对环境的负面影响。例如，加强森林防火管理、推广环保材料等措施都可以有效降低火灾对环境的影响。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对环境安全的保护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制定并执行防火安全规章制度，确保所有员工了解并遵守。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明确各级管理人员在防火安全方面的职责和义务。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定期对防火安全规章制度进行审查和更新，确保其始终能反映当前的安全标准和要求。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建立防火安全制度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定期进行消防安全检查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定期对工作场所进行消防安全检查，包括消防设施、器材、通道等。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对检查中发现的问题及时进行整改，并跟踪整改情况，确保问题得到解决。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定期对消防安全检查进行评估和总结，以提高检查的针对性和有效性。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对新员工进行消防安全培训，确保他们了解并掌握基本的消防安全知识和技能。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对在职员工进行定期的消防安全培训，提高他们的消防安全意识和应对火灾的能力。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培训员工如何正确使用消防设施和器材，以及如何在火灾中逃生和自救。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培训员工掌握消防安全知识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定期组织员工进行火灾应急演练，提高员工应对火灾的实战能力。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根据工作场所的特点和实际情况，制定针对性的火灾应急预案。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预案应包括应急组织、通讯联络、疏散逃生、灭火救援等方面的内容。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火灾预防的宣传教育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https://d.book118.com/165020020033011044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2024-09-06T08:21:48.129</cp:lastPrinted>
  <dcterms:created xsi:type="dcterms:W3CDTF">2024-09-06T00:21:48Z</dcterms:created>
  <dcterms:modified xsi:type="dcterms:W3CDTF">2024-09-06T00:21:50Z</dcterms:modified>
</cp:coreProperties>
</file>