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86CA6-E43D-4453-AFE8-C2B2948DC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47DDF-27AF-4BE2-82D8-E0561CBE4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CDC92-8823-443B-95CD-ACF17D093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E12C6-81B7-408A-A773-BD6A02AF9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5E786-CB3C-4FAE-BF44-1F28D6A34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35FABF-EB55-4BAF-812D-34CC085F1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9B2318-44D5-44A7-A3F8-99E6B3DB6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0F3B0-21DF-4DB2-B433-D42B49E1C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9826A-6A52-46BD-B662-6A2DEC90F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15072-EECF-4829-8400-94DBCA04C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993DC-41BA-48E1-B331-C203F6553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21012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市场换技术策略与汽车业对外开放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市场换技术策略概述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汽车业对外开放历程及现状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市场换技术策略在汽车业的应用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汽车业对外开放的影响及效应分析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未来展望与政策建议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全球化趋势下的必然选择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随着经济全球化的发展，市场换技术策略成为各国汽车业对外开放的重要手段，旨在通过引进外资和技术，提升本国汽车产业的国际竞争力。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汽车产业转型升级的需要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面对新能源汽车、智能网联汽车等新技术、新模式的快速发展，传统汽车产业亟需转型升级。市场换技术策略有助于引进先进技术和管理经验，推动汽车产业向高质量、高效率、高附加值方向发展。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实现可持续发展的途径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通过市场换技术策略，可以引导外资和技术向环保、节能等领域倾斜，推动汽车产业实现绿色、低碳、可持续发展。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引进先进技术和管理经验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通过市场换技术策略，吸引外资和技术进入本国汽车市场，促进本国汽车企业与国际先进企业的合作与交流，提升技术和管理水平。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推动汽车产业转型升级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引导外资和技术投向新能源汽车、智能网联汽车等领域，推动传统汽车产业向高端化、智能化、绿色化方向转型升级。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提高汽车产业国际竞争力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通过市场换技术策略，培育具有国际竞争力的本土汽车企业和品牌，提升本国汽车产品在国际市场的知名度和影响力。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实现汽车产业可持续发展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在引进外资和技术的过程中，注重环保、节能等方面的要求，推动汽车产业实现可持续发展。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市场换技术策略概述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市场换技术策略是指通过开放国内市场，吸引外资和技术进入，以促进本国产业技术升级和经济发展的策略。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该策略的核心在于利用国内市场规模的优势，通过引进外资和技术，提升本国产业的技术水平和竞争力，同时推动经济结构调整和产业升级。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学者对市场换技术策略的研究主要集中在策略的有效性、实施条件、影响因素等方面。一些研究认为，该策略在促进技术升级和经济发展方面具有一定作用，但同时也存在一些问题，如技术依赖、市场垄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学者对市场换技术策略的研究相对较早，主要集中在该策略的动因、实施效果、政策环境等方面。一些研究认为，该策略是发展中国家实现技术追赶和经济发展的重要手段之一，但同时也需要注意技术引进与自主创新的平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中国汽车业市场换技术策略的实践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中国汽车业在发展过程中，通过引进外资和技术，不断提升自身的技术水平和竞争力。例如，通过与跨国汽车公司的合资合作，中国汽车企业获得了先进的生产技术和管理经验，同时也开拓了国际市场。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其他国家市场换技术策略的实践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除了中国之外，许多发展中国家也采取了市场换技术策略来促进本国产业的发展。例如，印度通过开放国内市场，吸引了大量外资和技术进入其软件和信息服务业，从而推动了该产业的快速发展。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汽车业对外开放历程及现状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历程回顾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中国政府逐步取消对外资在汽车业的限制，允许外资在汽车销售、售后服务等领域开展业务。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全面开放阶段（2000年代至今）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中国汽车业开始尝试引进外资和技术，通过合资方式建立汽车生产企业。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初始阶段（1980年代-1990年代初）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中国汽车市场快速增长，吸引众多跨国汽车公司进入中国市场，合资企业数量不断增加。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快速发展阶段（1990年代-2000年代初）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中国已成为全球最大的汽车市场，汽车销售量和产量均居世界首位。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中国汽车业已形成以合资企业为主导的产业格局，跨国汽车公司在华投资不断增加。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中国汽车业在引进外资和技术的过程中，不断提升自身技术水平，部分领域已达到国际先进水平。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中国汽车业在技术创新、品牌建设和国际化发展等方面仍面临诸多挑战。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随着新能源汽车、智能网联汽车等新兴领域的发展，中国汽车业有望实现技术跨越式发展，提升国际竞争力。同时，中国政府加大对汽车业的支持力度，为行业发展提供了有力保障。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https://d.book118.com/165021012341011104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2024-09-14T22:44:18.876</cp:lastPrinted>
  <dcterms:created xsi:type="dcterms:W3CDTF">2024-09-14T14:44:18Z</dcterms:created>
  <dcterms:modified xsi:type="dcterms:W3CDTF">2024-09-14T14:44:20Z</dcterms:modified>
</cp:coreProperties>
</file>