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9051A-B350-4F9A-9E8A-22BE6905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AB8D3-F34B-412A-A937-5A960838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B9BB6-26D7-4F36-AD02-561A2C39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51F51-BFBA-4414-BD2E-F513CC0B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687D2-2C8C-4BAA-B320-FBC9C225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EA7AF-280B-4E42-A29C-C22255DD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166E3-7235-4647-B182-72397382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5738D-EB5D-42E3-BA12-B8A43FACA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00E3D-B010-4F85-B1A0-6D153C08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D5FE5-4DD1-4B00-9AD1-BF30A33D0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1BB8-37F9-4534-BA10-5A1C9DC3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0011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美团电子商务网站分析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商品信息与展示方式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购物流程与支付方式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客户关系管理与售后服务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网站运营策略与发展趋势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网站概述与定位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美团网简介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美团网是中国最大的本地生活服务平台之一，为消费者提供餐饮、外卖、酒店旅游、电影、休闲娱乐等一站式服务。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美团网通过线上线下的深度融合，连接消费者和商家，提供便捷、优质的消费体验。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美团网还致力于推动生活服务业的数字化升级，通过技术创新和大数据应用，提升行业效率和服务品质。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市场定位及目标用户群体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美团网定位为本地生活服务平台，致力于为消费者提供全面、便捷的生活服务。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主要面向有消费需求的广大用户，包括年轻人、家庭用户、商务人士等。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饿了么、大众点评、携程等。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美团网在市场份额、品牌知名度、技术实力等方面具有优势，但在某些细分领域如酒店旅游等方面相对较弱。同时，竞争对手也在不断发展和创新，对美团网形成了一定的挑战。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提供网站的主要分类和功能入口，包括美食、外卖、酒店、旅游、电影等。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提供网站的辅助功能和联系方式，如帮助中心、客服热线等。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底部导航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位于页面顶部显眼位置，方便用户快速输入关键词搜索所需商品或服务。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展示网站的热门活动、优惠信息或新品推荐，吸引用户关注。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轮播图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将各类商品或服务按照一定的逻辑进行分类，如餐饮、生鲜食品、生活日用品等，方便用户查找。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首页设计元素及功能区域划分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根据商品属性、销售情况等因素进行细致的分类，提供多级分类目录，方便用户按需浏览。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支持关键词搜索、筛选条件搜索等多种搜索方式，快速定位用户所需商品。同时，搜索结果页面提供排序、筛选等辅助功能，提高用户查找效率。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基于用户历史行为、兴趣偏好等数据，构建推荐算法模型，为用户提供个性化的商品推荐服务。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商品分类与搜索功能实现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采用轻量级的前端框架和组件库，减少页面体积和加载时间。同时，对图片、脚本等资源进行优化处理，提高页面加载速度。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利用内容分发网络（CDN）技术，将网站静态资源缓存到离用户更近的节点上，减少网络传输延迟，提高页面加载速度。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针对不同设备和屏幕尺寸进行响应式设计，确保在各种设备上都能提供良好的用户体验。同时，优化移动端页面性能，提高在移动网络环境下的加载速度和稳定性。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页面加载速度与用户体验优化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商品信息与展示方式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清晰、准确地传达商品的核心信息，包括品牌、型号、功能等。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商品标题与描述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提供多张清晰、高分辨率的商品图片，展示商品的外观、细节和使用场景。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高质量图片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详细列出商品的参数和规格，帮助用户全面了解商品性能。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参数与规格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明确标注商品价格，同时展示可用的优惠券、促销活动等优惠信息。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价格与优惠信息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商品详情页设计要素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根据市场行情和竞争对手的价格，制定具有竞争力的价格策略。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定期开展促销活动，如满减、折扣、赠品等，吸引用户的购买欲望。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会员特权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为会员提供专享优惠和特权，增强会员的忠诚度和购买意愿。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价格策略及促销活动设置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https://d.book118.com/165030011310011103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2024-09-13T07:22:11.398</cp:lastPrinted>
  <dcterms:created xsi:type="dcterms:W3CDTF">2024-09-12T23:22:11Z</dcterms:created>
  <dcterms:modified xsi:type="dcterms:W3CDTF">2024-09-12T23:22:13Z</dcterms:modified>
</cp:coreProperties>
</file>