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64444-A694-4A28-9E5B-0F35D94D2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7CF05-6DCE-4A1E-B4A2-8585296CB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620EA-E251-4DE7-A9FB-07D8F1DC2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581A3-0738-4609-ADA1-35C09430B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A01175-CFBC-4780-A3F8-C6CCD5028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AA2ED-0CD7-4DBB-AD2B-A862D4ED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C9EE8-CD97-4730-8ABD-D72252622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CBFCB-C4FE-493F-A981-61EF9E492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3DE93-9D66-4FD4-872A-AD95EF8B3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42CD7-36D3-4670-830C-AE89B43F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3602E-4DE7-406A-8B25-2C39CBCE0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30121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个人与团队管理考核教材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问题解决与决策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了解自己的优点和不足，明确自己的价值观和目标。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50" r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定期回顾自己的行为和表现，分析自己的成长和改进空间。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根据自我认知的结果，调整自己的态度和行为，以更好地适应环境和发展。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根据优先级和时间限制，制定合理的工作计划和时间表。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集中注意力，避免分散注意力的干扰，高效地完成任务。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跟踪时间使用情况，及时调整计划，确保任务按时完成。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时间监控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85" r="148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190" r="171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目标设定与实现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设定具体、可衡量、可达成、相关性强和时限明确的目标。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为实现目标制定详细的行动计划，包括资源分配、任务分解等。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按照计划执行任务，并根据实际情况调整计划，以确保目标的实现。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定期评估目标的实现情况，总结经验教训，为未来的目标设定提供参考。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执行与调整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04" b="158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95" b="156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团队文化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建立积极向上、富有创新精神的团队文化，激发团队成员的归属感和创造力。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明确团队目标，确保每个成员了解并为之努力，形成共同价值观和行动力。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合理配置团队成员，发挥各自优势，形成高效协作的团队结构。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清晰、准确地表达自己的想法和意见，提高沟通效率和说服力。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培养良好的倾听习惯，理解并尊重他人的观点，促进有效沟通。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注意肢体语言、面部表情等非语言信号，确保沟通的完整性和准确性。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875" r="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培养果断、明智的决策能力，带领团队应对复杂多变的挑战。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激发团队成员的积极性和潜力，提高团队整体绩效。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不断学习新知识、新技能，提升自身综合素质，以适应不断变化的环境。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https://d.book118.com/165030121204011044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2024-09-07T00:20:23.420</cp:lastPrinted>
  <dcterms:created xsi:type="dcterms:W3CDTF">2024-09-06T16:20:23Z</dcterms:created>
  <dcterms:modified xsi:type="dcterms:W3CDTF">2024-09-06T16:20:25Z</dcterms:modified>
</cp:coreProperties>
</file>