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95500-FBE7-430C-9354-50A6D50B2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C6A45-572D-41E2-9B4D-C5935F5F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8C9D3-98FD-4A17-B48E-9C99C138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BF0DA-93AD-4D9E-B922-33AECB6A3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32F1A-CE42-4181-AAA7-1006117C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EF7A7-A982-43BA-B785-F6BE20048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4A106-0D16-4E3A-9FA5-984AB483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0270F-D8B3-4A16-821E-88481894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0999D-30EE-4C08-984B-9424AD18B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69BF3-5B1D-4AB5-9CEF-769E84046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A0EE0-2CB5-4851-85ED-1A290C91C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100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当代大学生消费状况调查报告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当代大学生消费现状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大学生消费心理分析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大学生消费影响因素分析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引导大学生合理消费的建议与对策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4941" r="349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6481" r="26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大学生作为未来社会的中坚力量，其消费行为和观念对个人和社会都具有重要影响。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随着社会经济的发展和消费观念的转变，大学生的消费状况逐渐成为社会关注的焦点。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了解当代大学生消费状况，包括消费水平、消费结构、消费习惯等方面。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分析大学生消费行为的特点和影响因素。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为引导大学生树立正确的消费观念提供参考依据。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当代大学生消费现状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消费水平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消费水平较高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随着社会经济的发展和家庭收入的增加，当代大学生的消费水平普遍较高，每月平均消费额高于过去的学生。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消费差距大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不同家庭背景和经济条件的大学生，消费水平存在较大差异，有些学生每月消费高达数千元，而有些学生仅需满足基本生活需求。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大部分大学生的消费主要用于基本生活费用，如餐饮、住宿、交通等。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基本生活费用为主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随着社会的发展，大学生的娱乐和社交消费逐渐增加，如旅游、KTV、电影院等。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娱乐、社交消费增加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随着互联网的普及，线上购物成为大学生主要的消费方式，如淘宝、京东、拼多多等平台。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部分大学生使用信用卡或分期付款方式进行消费，但也有部分学生过度借贷，导致债务问题。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消费方式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信用卡、分期付款普及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线上购物流行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大学生消费心理分析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9042" r="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当代大学生越来越注重消费的实用性和价值性，更愿意选择性价比高的商品和服务，而不是追求品牌和奢华。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理性消费观念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随着环保意识的提高，大学生更倾向于选择环保、节能、可回收的产品，以及支持可持续发展的品牌。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绿色消费观念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大学生追求个性化和差异化的消费，注重产品的独特性和与众不同，以满足自己的独特需求和品味。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个性化消费观念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075" r="18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166" r="201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0679" r="206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2528" b="252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消费动机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满足基本生活需求的消费，如食品、衣物、交通等。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为了满足精神文化需求和放松身心而产生的消费，如旅游、电影、音乐会等。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为了维系和拓展人际关系而产生的消费，如礼物、聚餐、社交活动等。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为了提升个人素质和知识技能而产生的消费，如培训课程、书籍、学习软件等。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生活必需品消费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娱乐休闲消费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人际交往消费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自我发展消费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购后评价与反馈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购买后对商品或服务进行评价，并将反馈分享给其他人或用于以后的消费决策。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在综合考量后做出购买决策，并实施购买行为。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评价与比较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对收集到的信息进行评价和比较，以确定最适合自己的选择。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需求认知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大学生根据自己的需求和目标，意识到需要购买某种商品或服务。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通过各种渠道收集关于商品或服务的信息，包括价格、品质、口碑等。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消费决策过程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大学生消费问题与挑战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https://d.book118.com/165031001033011111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2024-09-16T20:30:37.169</cp:lastPrinted>
  <dcterms:created xsi:type="dcterms:W3CDTF">2024-09-16T12:30:37Z</dcterms:created>
  <dcterms:modified xsi:type="dcterms:W3CDTF">2024-09-16T12:30:39Z</dcterms:modified>
</cp:coreProperties>
</file>