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04DCC-8091-4F46-9AC8-47C9361F3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2F0F3-D15C-42B6-B0C6-98CCFB028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24CF0-D6B2-4B26-9402-CDBF0306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9F2B9-A016-4076-8D6C-F25247F3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2B8A8-A579-42AA-BB68-A4F2A9607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B31B7E-EDAC-4B14-88E8-8AF3DF41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52E9E-D644-4C2C-8C44-2D28DF5DB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07F4C-8BC7-459E-94B2-9E5992800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2DF6E-26FA-4127-ADB9-F44AC7D8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38C70-E48D-49F5-82BB-2FE3A74AB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7F53D-7A86-4C13-A38B-F68FE39BF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310413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心衰治疗新四联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心衰治疗新四联的组成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心衰治疗新四联的作用机制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心衰治疗新四联的疗效和安全性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心衰治疗新四联的适用人群和注意事项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心衰治疗新四联的前景和研究方向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心衰是指心脏无法充分泵血以满足身体需要的一种状态。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它通常是由于心脏肌肉受到损伤或负担过重所引起的。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心衰是一种慢性疾病，需要长期治疗和管理。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根据心衰的严重程度，可分为轻度、中度和重度心衰。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根据心衰的进展速度，可分为急性和慢性心衰。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根据心衰的部位，可分为左心衰、右心衰和全心衰。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进行轻度活动或休息时感到呼吸急促。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身体容易疲劳，缺乏精力。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身体下垂部位如脚、小腿等出现水肿。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持续咳嗽，痰多且不易咳出。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咳嗽和咳痰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心衰治疗新四联的组成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ACE抑制剂可以单独使用或与其他药物联合使用，对于轻度至中度心衰患者，ACE抑制剂可以有效改善症状，提高生活质量。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ACE抑制剂是心衰治疗中的重要药物之一，通过抑制ACE酶的活性，减少血管紧张素Ⅱ的生成，从而降低血压和减轻心脏负担。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血管紧张素受体阻滞剂（ARBs）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ARBs是一种新型的抗高血压和心衰治疗药物，通过阻断血管紧张素Ⅱ受体，抑制血管收缩和醛固酮的释放，从而降低血压和减轻心脏负担。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ARBs对于不能耐受ACE抑制剂的患者是一个有效的替代方案，尤其对于重度心衰患者，ARBs可以显著改善预后。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β受体阻滞剂是一种负性肌力药物，通过抑制肾上腺素受体的活性，降低心肌收缩力和心率，从而降低心脏耗氧量和改善心肌功能。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β受体阻滞剂是心衰治疗的基石之一，尤其对于慢性稳定型心衰患者，可以有效改善症状和预后。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β受体阻滞剂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醛固酮受体拮抗剂是一种新型的心衰治疗药物，通过阻断醛固酮受体，抑制醛固酮的作用，从而降低血压和减轻心脏负担。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醛固酮受体拮抗剂可以单独使用或与其他药物联合使用，尤其对于重度心衰患者，可以显著改善预后和降低死亡率。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醛固酮受体拮抗剂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心衰治疗新四联的作用机制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ACE抑制剂通过抑制ACE酶，减少Ang II的生成，从而降低血压和减轻心脏负担，改善心衰症状。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ACE抑制剂可以抑制缓激肽的降解，增加缓激肽水平，有助于扩张血管和抑制炎症反应。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ACE抑制剂可以改善心肌和血管的重塑，延缓心衰的进展。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https://d.book118.com/165031041344011040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2024-09-01T08:32:43.253</cp:lastPrinted>
  <dcterms:created xsi:type="dcterms:W3CDTF">2024-09-01T00:32:43Z</dcterms:created>
  <dcterms:modified xsi:type="dcterms:W3CDTF">2024-09-01T00:32:45Z</dcterms:modified>
</cp:coreProperties>
</file>