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8398" r:id="rId2"/>
  </p:sldMasterIdLst>
  <p:notesMasterIdLst>
    <p:notesMasterId r:id="rId3"/>
  </p:notesMasterIdLst>
  <p:sldIdLst>
    <p:sldId id="259" r:id="rId4"/>
    <p:sldId id="262" r:id="rId5"/>
    <p:sldId id="265" r:id="rId6"/>
    <p:sldId id="267" r:id="rId7"/>
  </p:sldIdLst>
  <p:sldSz cx="12192000" cy="6858000"/>
  <p:notesSz cx="6858000" cy="9144000"/>
  <p:custDataLst>
    <p:tags r:id="rId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viewProps" Target="viewProps.xml" /><Relationship Id="rId11" Type="http://schemas.openxmlformats.org/officeDocument/2006/relationships/theme" Target="theme/theme1.xml" /><Relationship Id="rId12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tags" Target="tags/tag119.xml" /><Relationship Id="rId9" Type="http://schemas.openxmlformats.org/officeDocument/2006/relationships/presProps" Target="presProps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6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tags" Target="../tags/tag15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image" Target="../media/image1.png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image" Target="../media/image2.jpeg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tags" Target="../tags/tag3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10" Type="http://schemas.openxmlformats.org/officeDocument/2006/relationships/tags" Target="../tags/tag39.xml" /><Relationship Id="rId11" Type="http://schemas.openxmlformats.org/officeDocument/2006/relationships/tags" Target="../tags/tag40.xml" /><Relationship Id="rId12" Type="http://schemas.openxmlformats.org/officeDocument/2006/relationships/tags" Target="../tags/tag41.xml" /><Relationship Id="rId13" Type="http://schemas.openxmlformats.org/officeDocument/2006/relationships/tags" Target="../tags/tag4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image" Target="../media/image2.jpe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tags" Target="../tags/tag47.xml" /><Relationship Id="rId6" Type="http://schemas.openxmlformats.org/officeDocument/2006/relationships/tags" Target="../tags/tag48.xml" /><Relationship Id="rId7" Type="http://schemas.openxmlformats.org/officeDocument/2006/relationships/tags" Target="../tags/tag49.xml" /><Relationship Id="rId8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tags" Target="../tags/tag58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4.xml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Relationship Id="rId7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7.xml" /><Relationship Id="rId10" Type="http://schemas.openxmlformats.org/officeDocument/2006/relationships/tags" Target="../tags/tag84.xml" /><Relationship Id="rId11" Type="http://schemas.openxmlformats.org/officeDocument/2006/relationships/tags" Target="../tags/tag85.xml" /><Relationship Id="rId12" Type="http://schemas.openxmlformats.org/officeDocument/2006/relationships/tags" Target="../tags/tag86.xml" /><Relationship Id="rId13" Type="http://schemas.openxmlformats.org/officeDocument/2006/relationships/tags" Target="../tags/tag87.xml" /><Relationship Id="rId14" Type="http://schemas.openxmlformats.org/officeDocument/2006/relationships/tags" Target="../tags/tag88.xml" /><Relationship Id="rId15" Type="http://schemas.openxmlformats.org/officeDocument/2006/relationships/tags" Target="../tags/tag89.xml" /><Relationship Id="rId16" Type="http://schemas.openxmlformats.org/officeDocument/2006/relationships/tags" Target="../tags/tag90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78.xml" /><Relationship Id="rId3" Type="http://schemas.openxmlformats.org/officeDocument/2006/relationships/tags" Target="../tags/tag79.xml" /><Relationship Id="rId4" Type="http://schemas.openxmlformats.org/officeDocument/2006/relationships/image" Target="../media/image1.png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image" Target="../media/image2.jpeg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2F93A1-3D16-4ED0-865A-A9A23FDCBE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F31326-ED8A-4AFF-B72C-4358DE0F18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872F34-2D84-43F1-9F20-CBD6055903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B5014C-27D2-4B06-B8B5-9581223C59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8FB9262-78C7-4D91-BEE6-ADCAF75073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120C8B2-428A-43B3-A143-ADE89935B6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DC53FE1-F780-4774-A81B-B185AF4964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6DAFE7-4696-4995-B9FA-07584E2BD2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33BC3D-0D93-46B3-A33A-6052EE1727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5229D2-74DE-4509-819D-B9705D2018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ED13A4-699F-403F-8D29-C57F597613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cxnSp>
        <p:nvCxnSpPr>
          <p:cNvPr id="3145731" name="直接连接符 17"/>
          <p:cNvCxnSpPr/>
          <p:nvPr>
            <p:custDataLst>
              <p:tags r:id="rId1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21"/>
          <p:cNvCxnSpPr/>
          <p:nvPr>
            <p:custDataLst>
              <p:tags r:id="rId2"/>
            </p:custDataLst>
          </p:nvPr>
        </p:nvCxnSpPr>
        <p:spPr>
          <a:xfrm>
            <a:off x="492369" y="62954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5" name="直接连接符 22"/>
          <p:cNvCxnSpPr/>
          <p:nvPr>
            <p:custDataLst>
              <p:tags r:id="rId3"/>
            </p:custDataLst>
          </p:nvPr>
        </p:nvCxnSpPr>
        <p:spPr>
          <a:xfrm>
            <a:off x="505167" y="574430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3" name="VCG41172951964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alphaModFix amt="14000"/>
          </a:blip>
          <a:srcRect b="5546"/>
          <a:stretch>
            <a:fillRect/>
          </a:stretch>
        </p:blipFill>
        <p:spPr>
          <a:xfrm>
            <a:off x="9565991" y="3138078"/>
            <a:ext cx="2627604" cy="3719922"/>
          </a:xfrm>
          <a:prstGeom prst="rect">
            <a:avLst/>
          </a:prstGeom>
        </p:spPr>
      </p:pic>
      <p:sp>
        <p:nvSpPr>
          <p:cNvPr id="1048666" name="VCG211375358076"/>
          <p:cNvSpPr/>
          <p:nvPr>
            <p:custDataLst>
              <p:tags r:id="rId6"/>
            </p:custDataLst>
          </p:nvPr>
        </p:nvSpPr>
        <p:spPr>
          <a:xfrm>
            <a:off x="1710690" y="994410"/>
            <a:ext cx="2967990" cy="4873625"/>
          </a:xfrm>
          <a:prstGeom prst="roundRect">
            <a:avLst>
              <a:gd name="adj" fmla="val 50000"/>
            </a:avLst>
          </a:prstGeom>
          <a:blipFill>
            <a:blip r:embed="rId7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668" name="矩形: 圆角 8"/>
          <p:cNvSpPr/>
          <p:nvPr>
            <p:custDataLst>
              <p:tags r:id="rId8"/>
            </p:custDataLst>
          </p:nvPr>
        </p:nvSpPr>
        <p:spPr>
          <a:xfrm>
            <a:off x="1553845" y="874395"/>
            <a:ext cx="3237865" cy="5131435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670" name="椭圆 9"/>
          <p:cNvSpPr/>
          <p:nvPr>
            <p:custDataLst>
              <p:tags r:id="rId9"/>
            </p:custDataLst>
          </p:nvPr>
        </p:nvSpPr>
        <p:spPr>
          <a:xfrm>
            <a:off x="4504055" y="1584960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672" name="椭圆 25"/>
          <p:cNvSpPr/>
          <p:nvPr>
            <p:custDataLst>
              <p:tags r:id="rId10"/>
            </p:custDataLst>
          </p:nvPr>
        </p:nvSpPr>
        <p:spPr>
          <a:xfrm>
            <a:off x="1486535" y="4551045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cxnSp>
        <p:nvCxnSpPr>
          <p:cNvPr id="3145737" name="直接连接符 16"/>
          <p:cNvCxnSpPr/>
          <p:nvPr>
            <p:custDataLst>
              <p:tags r:id="rId1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4" name="署名"/>
          <p:cNvSpPr txBox="1">
            <a:spLocks noGrp="1"/>
          </p:cNvSpPr>
          <p:nvPr>
            <p:ph type="body" idx="3"/>
            <p:custDataLst>
              <p:tags r:id="rId12"/>
            </p:custDataLst>
          </p:nvPr>
        </p:nvSpPr>
        <p:spPr>
          <a:xfrm>
            <a:off x="5806440" y="4565015"/>
            <a:ext cx="5532120" cy="127952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2" hasCustomPrompt="1"/>
            <p:custDataLst>
              <p:tags r:id="rId13"/>
            </p:custDataLst>
          </p:nvPr>
        </p:nvSpPr>
        <p:spPr>
          <a:xfrm>
            <a:off x="5806344" y="3570812"/>
            <a:ext cx="5518150" cy="54356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400" b="1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8" name="标题"/>
          <p:cNvSpPr txBox="1">
            <a:spLocks noGrp="1"/>
          </p:cNvSpPr>
          <p:nvPr>
            <p:ph type="title" idx="1" hasCustomPrompt="1"/>
            <p:custDataLst>
              <p:tags r:id="rId14"/>
            </p:custDataLst>
          </p:nvPr>
        </p:nvSpPr>
        <p:spPr>
          <a:xfrm>
            <a:off x="5806344" y="1303227"/>
            <a:ext cx="5532120" cy="220408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sz="5400" b="1" i="0" u="none" strike="noStrike" kern="1200" cap="none" spc="300" normalizeH="0" baseline="0" noProof="1">
                <a:gradFill>
                  <a:gsLst>
                    <a:gs pos="0">
                      <a:schemeClr val="accent1">
                        <a:lumMod val="75000"/>
                      </a:schemeClr>
                    </a:gs>
                    <a:gs pos="100000">
                      <a:schemeClr val="accent1"/>
                    </a:gs>
                  </a:gsLst>
                  <a:lin ang="810000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6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08330" y="1289050"/>
            <a:ext cx="10968990" cy="49606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</a:defRPr>
            </a:lvl2pPr>
            <a:lvl3pPr>
              <a:defRPr>
                <a:latin typeface="+mn-ea"/>
                <a:ea typeface="+mn-ea"/>
              </a:defRPr>
            </a:lvl3pPr>
            <a:lvl4pPr>
              <a:defRPr>
                <a:latin typeface="+mn-ea"/>
                <a:ea typeface="+mn-ea"/>
              </a:defRPr>
            </a:lvl4pPr>
            <a:lvl5pPr>
              <a:defRPr>
                <a:latin typeface="+mn-ea"/>
                <a:ea typeface="+mn-ea"/>
              </a:defRPr>
            </a:lvl5pPr>
          </a:lstStyle>
          <a:p>
            <a:pPr lvl="0"/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/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/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/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/>
            <a:r>
              <a:rPr lang="zh-CN" altLang="en-US">
                <a:sym typeface="+mn-ea"/>
              </a:rPr>
              <a:t>第五级</a:t>
            </a:r>
            <a:endParaRPr lang="zh-CN" altLang="en-US">
              <a:sym typeface="+mn-ea"/>
            </a:endParaRPr>
          </a:p>
        </p:txBody>
      </p:sp>
      <p:sp>
        <p:nvSpPr>
          <p:cNvPr id="1048688" name="标题"/>
          <p:cNvSpPr txBox="1">
            <a:spLocks noGrp="1"/>
          </p:cNvSpPr>
          <p:nvPr>
            <p:ph type="title" idx="2"/>
            <p:custDataLst>
              <p:tags r:id="rId2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9" name="直接连接符 6"/>
          <p:cNvCxnSpPr/>
          <p:nvPr>
            <p:custDataLst>
              <p:tags r:id="rId3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cxnSp>
        <p:nvCxnSpPr>
          <p:cNvPr id="3145741" name="直接连接符 8"/>
          <p:cNvCxnSpPr/>
          <p:nvPr>
            <p:custDataLst>
              <p:tags r:id="rId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6"/>
          <p:cNvCxnSpPr/>
          <p:nvPr>
            <p:custDataLst>
              <p:tags r:id="rId2"/>
            </p:custDataLst>
          </p:nvPr>
        </p:nvCxnSpPr>
        <p:spPr>
          <a:xfrm>
            <a:off x="492369" y="62319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16"/>
          <p:cNvCxnSpPr/>
          <p:nvPr>
            <p:custDataLst>
              <p:tags r:id="rId3"/>
            </p:custDataLst>
          </p:nvPr>
        </p:nvCxnSpPr>
        <p:spPr>
          <a:xfrm flipH="1" flipV="1">
            <a:off x="2926080" y="604911"/>
            <a:ext cx="0" cy="5627077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6" name="标题"/>
          <p:cNvSpPr txBox="1">
            <a:spLocks noGrp="1"/>
          </p:cNvSpPr>
          <p:nvPr>
            <p:ph type="title" idx="3" hasCustomPrompt="1"/>
            <p:custDataLst>
              <p:tags r:id="rId4"/>
            </p:custDataLst>
          </p:nvPr>
        </p:nvSpPr>
        <p:spPr>
          <a:xfrm>
            <a:off x="551815" y="1823085"/>
            <a:ext cx="2317115" cy="2828925"/>
          </a:xfrm>
          <a:prstGeom prst="rect">
            <a:avLst/>
          </a:prstGeom>
          <a:noFill/>
        </p:spPr>
        <p:txBody>
          <a:bodyPr vert="eaVert"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9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alpha val="71000"/>
                      </a:schemeClr>
                    </a:gs>
                  </a:gsLst>
                  <a:lin ang="810000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 algn="ctr">
              <a:lnSpc>
                <a:spcPct val="120000"/>
              </a:lnSpc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cxnSp>
        <p:nvCxnSpPr>
          <p:cNvPr id="3145747" name="直接连接符 17"/>
          <p:cNvCxnSpPr/>
          <p:nvPr>
            <p:custDataLst>
              <p:tags r:id="rId5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9" name="直接连接符 22"/>
          <p:cNvCxnSpPr/>
          <p:nvPr>
            <p:custDataLst>
              <p:tags r:id="rId6"/>
            </p:custDataLst>
          </p:nvPr>
        </p:nvCxnSpPr>
        <p:spPr>
          <a:xfrm>
            <a:off x="505167" y="567342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8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cxnSp>
        <p:nvCxnSpPr>
          <p:cNvPr id="3145751" name="直接连接符 13"/>
          <p:cNvCxnSpPr/>
          <p:nvPr>
            <p:custDataLst>
              <p:tags r:id="rId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3" name="直接连接符 17"/>
          <p:cNvCxnSpPr/>
          <p:nvPr>
            <p:custDataLst>
              <p:tags r:id="rId2"/>
            </p:custDataLst>
          </p:nvPr>
        </p:nvCxnSpPr>
        <p:spPr>
          <a:xfrm>
            <a:off x="492369" y="62319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5" name="直接连接符 10"/>
          <p:cNvCxnSpPr/>
          <p:nvPr>
            <p:custDataLst>
              <p:tags r:id="rId3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7" name="直接连接符 22"/>
          <p:cNvCxnSpPr/>
          <p:nvPr>
            <p:custDataLst>
              <p:tags r:id="rId4"/>
            </p:custDataLst>
          </p:nvPr>
        </p:nvCxnSpPr>
        <p:spPr>
          <a:xfrm>
            <a:off x="505167" y="574430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04" name="标题"/>
          <p:cNvSpPr txBox="1">
            <a:spLocks noGrp="1"/>
          </p:cNvSpPr>
          <p:nvPr>
            <p:ph type="title" idx="5"/>
            <p:custDataLst>
              <p:tags r:id="rId5"/>
            </p:custDataLst>
          </p:nvPr>
        </p:nvSpPr>
        <p:spPr>
          <a:xfrm>
            <a:off x="2587943" y="3900842"/>
            <a:ext cx="7016115" cy="1617307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3600" b="0" i="0" u="none" strike="noStrike" kern="1200" cap="none" spc="300" normalizeH="0" baseline="0" noProof="1" err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06" name="矩形: 圆角 5"/>
          <p:cNvSpPr/>
          <p:nvPr>
            <p:custDataLst>
              <p:tags r:id="rId6"/>
            </p:custDataLst>
          </p:nvPr>
        </p:nvSpPr>
        <p:spPr>
          <a:xfrm rot="16200000">
            <a:off x="4876165" y="328930"/>
            <a:ext cx="2439670" cy="4037330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08" name="椭圆 8"/>
          <p:cNvSpPr/>
          <p:nvPr>
            <p:custDataLst>
              <p:tags r:id="rId7"/>
            </p:custDataLst>
          </p:nvPr>
        </p:nvSpPr>
        <p:spPr>
          <a:xfrm rot="16200000">
            <a:off x="4639945" y="1193165"/>
            <a:ext cx="155575" cy="162560"/>
          </a:xfrm>
          <a:prstGeom prst="ellipse">
            <a:avLst/>
          </a:prstGeom>
          <a:solidFill>
            <a:schemeClr val="bg2"/>
          </a:solidFill>
          <a:ln w="28575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10" name="VCG211375358076"/>
          <p:cNvSpPr/>
          <p:nvPr>
            <p:custDataLst>
              <p:tags r:id="rId8"/>
            </p:custDataLst>
          </p:nvPr>
        </p:nvSpPr>
        <p:spPr>
          <a:xfrm>
            <a:off x="4265295" y="1339850"/>
            <a:ext cx="3661410" cy="2063750"/>
          </a:xfrm>
          <a:prstGeom prst="roundRect">
            <a:avLst>
              <a:gd name="adj" fmla="val 50000"/>
            </a:avLst>
          </a:prstGeom>
          <a:blipFill>
            <a:blip r:embed="rId9"/>
            <a:stretch>
              <a:fillRect t="-329" b="-191002"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12" name="节编号"/>
          <p:cNvSpPr txBox="1">
            <a:spLocks noGrp="1"/>
          </p:cNvSpPr>
          <p:nvPr>
            <p:ph type="body" idx="1" hasCustomPrompt="1"/>
            <p:custDataLst>
              <p:tags r:id="rId10"/>
            </p:custDataLst>
          </p:nvPr>
        </p:nvSpPr>
        <p:spPr>
          <a:xfrm>
            <a:off x="5276215" y="1837055"/>
            <a:ext cx="1610995" cy="11811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9600" b="1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54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714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cxnSp>
        <p:nvCxnSpPr>
          <p:cNvPr id="3145759" name="直接连接符 10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20" name="正文"/>
          <p:cNvSpPr txBox="1">
            <a:spLocks noGrp="1"/>
          </p:cNvSpPr>
          <p:nvPr>
            <p:ph idx="3"/>
            <p:custDataLst>
              <p:tags r:id="rId2"/>
            </p:custDataLst>
          </p:nvPr>
        </p:nvSpPr>
        <p:spPr>
          <a:xfrm>
            <a:off x="6400800" y="1289050"/>
            <a:ext cx="5176520" cy="49606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2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330" y="1289050"/>
            <a:ext cx="5176520" cy="49606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6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cxnSp>
        <p:nvCxnSpPr>
          <p:cNvPr id="3145761" name="直接连接符 14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2" name="正文"/>
          <p:cNvSpPr txBox="1">
            <a:spLocks noGrp="1"/>
          </p:cNvSpPr>
          <p:nvPr>
            <p:ph idx="5"/>
            <p:custDataLst>
              <p:tags r:id="rId2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4" name="标题"/>
          <p:cNvSpPr txBox="1">
            <a:spLocks noGrp="1"/>
          </p:cNvSpPr>
          <p:nvPr>
            <p:ph type="title" idx="4"/>
            <p:custDataLst>
              <p:tags r:id="rId3"/>
            </p:custDataLst>
          </p:nvPr>
        </p:nvSpPr>
        <p:spPr>
          <a:xfrm>
            <a:off x="6235065" y="1353185"/>
            <a:ext cx="5342255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6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8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330" y="1353185"/>
            <a:ext cx="5342255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0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2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cxnSp>
        <p:nvCxnSpPr>
          <p:cNvPr id="3145763" name="直接连接符 6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48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0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cxnSp>
        <p:nvCxnSpPr>
          <p:cNvPr id="3145765" name="直接连接符 7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0" name="副标题"/>
          <p:cNvSpPr txBox="1">
            <a:spLocks noGrp="1"/>
          </p:cNvSpPr>
          <p:nvPr>
            <p:ph type="body" idx="2" hasCustomPrompt="1"/>
            <p:custDataLst>
              <p:tags r:id="rId2"/>
            </p:custDataLst>
          </p:nvPr>
        </p:nvSpPr>
        <p:spPr>
          <a:xfrm>
            <a:off x="608400" y="1030605"/>
            <a:ext cx="10968990" cy="50355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72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4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cxnSp>
        <p:nvCxnSpPr>
          <p:cNvPr id="3145767" name="直接连接符 11"/>
          <p:cNvCxnSpPr/>
          <p:nvPr>
            <p:custDataLst>
              <p:tags r:id="rId1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69" name="直接连接符 10"/>
          <p:cNvCxnSpPr/>
          <p:nvPr>
            <p:custDataLst>
              <p:tags r:id="rId2"/>
            </p:custDataLst>
          </p:nvPr>
        </p:nvCxnSpPr>
        <p:spPr>
          <a:xfrm>
            <a:off x="492369" y="62954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71" name="直接连接符 9"/>
          <p:cNvCxnSpPr/>
          <p:nvPr>
            <p:custDataLst>
              <p:tags r:id="rId3"/>
            </p:custDataLst>
          </p:nvPr>
        </p:nvCxnSpPr>
        <p:spPr>
          <a:xfrm>
            <a:off x="505167" y="574430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5" name="VCG41172951964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alphaModFix amt="14000"/>
          </a:blip>
          <a:srcRect b="5546"/>
          <a:stretch>
            <a:fillRect/>
          </a:stretch>
        </p:blipFill>
        <p:spPr>
          <a:xfrm>
            <a:off x="9565991" y="3138078"/>
            <a:ext cx="2627604" cy="3719922"/>
          </a:xfrm>
          <a:prstGeom prst="rect">
            <a:avLst/>
          </a:prstGeom>
        </p:spPr>
      </p:pic>
      <p:sp>
        <p:nvSpPr>
          <p:cNvPr id="1048780" name="VCG211375358076"/>
          <p:cNvSpPr/>
          <p:nvPr>
            <p:custDataLst>
              <p:tags r:id="rId6"/>
            </p:custDataLst>
          </p:nvPr>
        </p:nvSpPr>
        <p:spPr>
          <a:xfrm>
            <a:off x="1710690" y="994410"/>
            <a:ext cx="2967990" cy="4873625"/>
          </a:xfrm>
          <a:prstGeom prst="roundRect">
            <a:avLst>
              <a:gd name="adj" fmla="val 50000"/>
            </a:avLst>
          </a:prstGeom>
          <a:blipFill>
            <a:blip r:embed="rId7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82" name="矩形: 圆角 16"/>
          <p:cNvSpPr/>
          <p:nvPr>
            <p:custDataLst>
              <p:tags r:id="rId8"/>
            </p:custDataLst>
          </p:nvPr>
        </p:nvSpPr>
        <p:spPr>
          <a:xfrm>
            <a:off x="1553845" y="874395"/>
            <a:ext cx="3237865" cy="5131435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84" name="椭圆 17"/>
          <p:cNvSpPr/>
          <p:nvPr>
            <p:custDataLst>
              <p:tags r:id="rId9"/>
            </p:custDataLst>
          </p:nvPr>
        </p:nvSpPr>
        <p:spPr>
          <a:xfrm>
            <a:off x="4510405" y="1584960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rgbClr val="F6FB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86" name="椭圆 18"/>
          <p:cNvSpPr/>
          <p:nvPr>
            <p:custDataLst>
              <p:tags r:id="rId10"/>
            </p:custDataLst>
          </p:nvPr>
        </p:nvSpPr>
        <p:spPr>
          <a:xfrm>
            <a:off x="1511935" y="4551045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rgbClr val="F6FB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cxnSp>
        <p:nvCxnSpPr>
          <p:cNvPr id="3145773" name="直接连接符 19"/>
          <p:cNvCxnSpPr/>
          <p:nvPr>
            <p:custDataLst>
              <p:tags r:id="rId1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8" name="署名"/>
          <p:cNvSpPr txBox="1">
            <a:spLocks noGrp="1"/>
          </p:cNvSpPr>
          <p:nvPr>
            <p:ph type="body" idx="2"/>
            <p:custDataLst>
              <p:tags r:id="rId12"/>
            </p:custDataLst>
          </p:nvPr>
        </p:nvSpPr>
        <p:spPr>
          <a:xfrm>
            <a:off x="5807075" y="4437380"/>
            <a:ext cx="5518150" cy="135064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90" name="标题"/>
          <p:cNvSpPr txBox="1">
            <a:spLocks noGrp="1"/>
          </p:cNvSpPr>
          <p:nvPr>
            <p:ph type="title" idx="1" hasCustomPrompt="1"/>
            <p:custDataLst>
              <p:tags r:id="rId13"/>
            </p:custDataLst>
          </p:nvPr>
        </p:nvSpPr>
        <p:spPr>
          <a:xfrm>
            <a:off x="5793009" y="1584960"/>
            <a:ext cx="5532120" cy="2480842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8000" b="1" i="0" u="none" strike="noStrike" kern="1200" cap="none" spc="300" normalizeH="0" baseline="0" noProof="1">
                <a:gradFill>
                  <a:gsLst>
                    <a:gs pos="0">
                      <a:schemeClr val="accent1">
                        <a:lumMod val="75000"/>
                      </a:schemeClr>
                    </a:gs>
                    <a:gs pos="100000">
                      <a:schemeClr val="accent1"/>
                    </a:gs>
                  </a:gsLst>
                  <a:lin ang="810000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792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1.xml" /><Relationship Id="rId13" Type="http://schemas.openxmlformats.org/officeDocument/2006/relationships/tags" Target="../tags/tag92.xml" /><Relationship Id="rId14" Type="http://schemas.openxmlformats.org/officeDocument/2006/relationships/tags" Target="../tags/tag93.xml" /><Relationship Id="rId15" Type="http://schemas.openxmlformats.org/officeDocument/2006/relationships/tags" Target="../tags/tag94.xml" /><Relationship Id="rId16" Type="http://schemas.openxmlformats.org/officeDocument/2006/relationships/tags" Target="../tags/tag95.xml" /><Relationship Id="rId17" Type="http://schemas.openxmlformats.org/officeDocument/2006/relationships/tags" Target="../tags/tag96.xml" /><Relationship Id="rId18" Type="http://schemas.openxmlformats.org/officeDocument/2006/relationships/tags" Target="../tags/tag97.xml" /><Relationship Id="rId19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cxnSp>
        <p:nvCxnSpPr>
          <p:cNvPr id="3145729" name="直接连接符 7"/>
          <p:cNvCxnSpPr/>
          <p:nvPr>
            <p:custDataLst>
              <p:tags r:id="rId12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54" name="日期占位符 9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0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1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6"/>
            </p:custDataLst>
          </p:nvPr>
        </p:nvSpPr>
        <p:spPr>
          <a:xfrm>
            <a:off x="608330" y="1359535"/>
            <a:ext cx="10968990" cy="480758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/>
            <a:r>
              <a:rPr lang="zh-CN" altLang="en-US"/>
              <a:t>三级</a:t>
            </a:r>
            <a:endParaRPr lang="zh-CN" altLang="en-US"/>
          </a:p>
          <a:p>
            <a:pPr marR="0" lvl="3"/>
            <a:r>
              <a:rPr lang="zh-CN" altLang="en-US"/>
              <a:t>四级</a:t>
            </a:r>
            <a:endParaRPr lang="zh-CN" altLang="en-US"/>
          </a:p>
          <a:p>
            <a:pPr marR="0"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614680" y="365126"/>
            <a:ext cx="10962640" cy="596762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8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8388" r:id="rId2"/>
    <p:sldLayoutId id="2147488389" r:id="rId3"/>
    <p:sldLayoutId id="2147488390" r:id="rId4"/>
    <p:sldLayoutId id="2147488391" r:id="rId5"/>
    <p:sldLayoutId id="2147488392" r:id="rId6"/>
    <p:sldLayoutId id="2147488393" r:id="rId7"/>
    <p:sldLayoutId id="2147488394" r:id="rId8"/>
    <p:sldLayoutId id="2147488395" r:id="rId9"/>
    <p:sldLayoutId id="2147488396" r:id="rId10"/>
    <p:sldLayoutId id="2147488397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gradFill>
            <a:gsLst>
              <a:gs pos="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2700000" scaled="0"/>
          </a:gradFill>
          <a:latin typeface="+mj-ea"/>
          <a:ea typeface="+mj-ea"/>
          <a:cs typeface="MiSans Normal" panose="00000500000000000000" pitchFamily="2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MiSans Normal" panose="00000500000000000000" pitchFamily="2" charset="-122"/>
          <a:sym typeface="+mn-ea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8.xml" /><Relationship Id="rId4" Type="http://schemas.openxmlformats.org/officeDocument/2006/relationships/tags" Target="../tags/tag99.xml" /><Relationship Id="rId5" Type="http://schemas.openxmlformats.org/officeDocument/2006/relationships/tags" Target="../tags/tag100.xml" /><Relationship Id="rId6" Type="http://schemas.openxmlformats.org/officeDocument/2006/relationships/tags" Target="../tags/tag10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tags" Target="../tags/tag111.xml" /><Relationship Id="rId13" Type="http://schemas.openxmlformats.org/officeDocument/2006/relationships/tags" Target="../tags/tag112.xml" /><Relationship Id="rId14" Type="http://schemas.openxmlformats.org/officeDocument/2006/relationships/tags" Target="../tags/tag113.xml" /><Relationship Id="rId15" Type="http://schemas.openxmlformats.org/officeDocument/2006/relationships/tags" Target="../tags/tag114.xml" /><Relationship Id="rId16" Type="http://schemas.openxmlformats.org/officeDocument/2006/relationships/tags" Target="../tags/tag115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116.xml" /><Relationship Id="rId4" Type="http://schemas.openxmlformats.org/officeDocument/2006/relationships/tags" Target="../tags/tag117.xml" /><Relationship Id="rId5" Type="http://schemas.openxmlformats.org/officeDocument/2006/relationships/tags" Target="../tags/tag11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5033304143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标题 7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多样态阅读教学设计</a:t>
            </a:r>
            <a:endParaRPr lang="zh-CN" altLang="en-US"/>
          </a:p>
        </p:txBody>
      </p:sp>
    </p:spTree>
    <p:custDataLst>
      <p:tags r:id="rId6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18" name="标题 1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20" name="序号"/>
          <p:cNvSpPr txBox="1"/>
          <p:nvPr>
            <p:custDataLst>
              <p:tags r:id="rId4"/>
            </p:custDataLst>
          </p:nvPr>
        </p:nvSpPr>
        <p:spPr>
          <a:xfrm>
            <a:off x="3342005" y="1339215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01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2" name="标题"/>
          <p:cNvSpPr txBox="1"/>
          <p:nvPr>
            <p:custDataLst>
              <p:tags r:id="rId5"/>
            </p:custDataLst>
          </p:nvPr>
        </p:nvSpPr>
        <p:spPr>
          <a:xfrm>
            <a:off x="4284980" y="1049020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多样态阅读教学的概念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4" name="序号"/>
          <p:cNvSpPr txBox="1"/>
          <p:nvPr>
            <p:custDataLst>
              <p:tags r:id="rId6"/>
            </p:custDataLst>
          </p:nvPr>
        </p:nvSpPr>
        <p:spPr>
          <a:xfrm>
            <a:off x="7534275" y="1339215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02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6" name="标题"/>
          <p:cNvSpPr txBox="1"/>
          <p:nvPr>
            <p:custDataLst>
              <p:tags r:id="rId7"/>
            </p:custDataLst>
          </p:nvPr>
        </p:nvSpPr>
        <p:spPr>
          <a:xfrm>
            <a:off x="8477250" y="1049020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多样态阅读教学的设计要素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8" name="序号"/>
          <p:cNvSpPr txBox="1"/>
          <p:nvPr>
            <p:custDataLst>
              <p:tags r:id="rId8"/>
            </p:custDataLst>
          </p:nvPr>
        </p:nvSpPr>
        <p:spPr>
          <a:xfrm>
            <a:off x="3342005" y="3003550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03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0" name="标题"/>
          <p:cNvSpPr txBox="1"/>
          <p:nvPr>
            <p:custDataLst>
              <p:tags r:id="rId9"/>
            </p:custDataLst>
          </p:nvPr>
        </p:nvSpPr>
        <p:spPr>
          <a:xfrm>
            <a:off x="4284980" y="2713355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多样态阅读教学的实施步骤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2" name="序号"/>
          <p:cNvSpPr txBox="1"/>
          <p:nvPr>
            <p:custDataLst>
              <p:tags r:id="rId10"/>
            </p:custDataLst>
          </p:nvPr>
        </p:nvSpPr>
        <p:spPr>
          <a:xfrm>
            <a:off x="7534275" y="3003550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04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4" name="标题"/>
          <p:cNvSpPr txBox="1"/>
          <p:nvPr>
            <p:custDataLst>
              <p:tags r:id="rId11"/>
            </p:custDataLst>
          </p:nvPr>
        </p:nvSpPr>
        <p:spPr>
          <a:xfrm>
            <a:off x="8477250" y="2713355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多样态阅读教学的应用场景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6" name="序号"/>
          <p:cNvSpPr txBox="1"/>
          <p:nvPr>
            <p:custDataLst>
              <p:tags r:id="rId12"/>
            </p:custDataLst>
          </p:nvPr>
        </p:nvSpPr>
        <p:spPr>
          <a:xfrm>
            <a:off x="3342005" y="4667885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05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8" name="标题"/>
          <p:cNvSpPr txBox="1"/>
          <p:nvPr>
            <p:custDataLst>
              <p:tags r:id="rId13"/>
            </p:custDataLst>
          </p:nvPr>
        </p:nvSpPr>
        <p:spPr>
          <a:xfrm>
            <a:off x="4284980" y="4377690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多样态阅读教学的优势与挑战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40" name="序号"/>
          <p:cNvSpPr txBox="1"/>
          <p:nvPr>
            <p:custDataLst>
              <p:tags r:id="rId14"/>
            </p:custDataLst>
          </p:nvPr>
        </p:nvSpPr>
        <p:spPr>
          <a:xfrm>
            <a:off x="7534275" y="4667885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06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42" name="标题"/>
          <p:cNvSpPr txBox="1"/>
          <p:nvPr>
            <p:custDataLst>
              <p:tags r:id="rId15"/>
            </p:custDataLst>
          </p:nvPr>
        </p:nvSpPr>
        <p:spPr>
          <a:xfrm>
            <a:off x="8477250" y="4377690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多样态阅读教学的发展趋势和未来展望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</p:spTree>
    <p:custDataLst>
      <p:tags r:id="rId16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72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多样态阅读教学的概念</a:t>
            </a:r>
            <a:endParaRPr lang="zh-CN" altLang="en-US"/>
          </a:p>
        </p:txBody>
      </p:sp>
      <p:sp>
        <p:nvSpPr>
          <p:cNvPr id="1048874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5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https://d.book118.com/165033304143011040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具体内容，简明扼要的阐述您的观点。根据需要可酌情增减文字，以便观者准确的理解您传达的思想。 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"/>
  <p:tag name="KSO_WM_UNIT_SUBTYPE" val="a"/>
  <p:tag name="KSO_WM_UNIT_TYPE" val="f"/>
  <p:tag name="KSO_WM_UNIT_VALUE" val="6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S"/>
  <p:tag name="KSO_WM_UNIT_TYPE" val="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  <p:tag name="KSO_WM_TEMPLATE_THUMBS_INDEX" val="1、9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SLIDE_CONTENT_AREA" val="{&quot;left&quot;:&quot;413.45&quot;,&quot;top&quot;:&quot;89.95&quot;,&quot;width&quot;:&quot;493.5&quot;,&quot;height&quot;:&quot;323.95&quot;}"/>
  <p:tag name="KSO_WM_SLIDE_ID" val="custom20230280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  <p:tag name="KSO_WM_TEMPLATE_THUMBS_INDEX" val="1、9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1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80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18.xml><?xml version="1.0" encoding="utf-8"?>
<p:tagLst xmlns:p="http://schemas.openxmlformats.org/presentationml/2006/main">
  <p:tag name="KSO_WM_BEAUTIFY_FLAG" val="#wm#"/>
  <p:tag name="KSO_WM_SLIDE_CONTENT_AREA" val="{&quot;left&quot;:&quot;139.5&quot;,&quot;top&quot;:&quot;66.4&quot;,&quot;width&quot;:&quot;693&quot;,&quot;height&quot;:&quot;392.25&quot;}"/>
  <p:tag name="KSO_WM_SLIDE_ID" val="custom2023028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11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6">
      <a:dk1>
        <a:srgbClr val="000000"/>
      </a:dk1>
      <a:lt1>
        <a:srgbClr val="FFFFFF"/>
      </a:lt1>
      <a:dk2>
        <a:srgbClr val="1F4A2C"/>
      </a:dk2>
      <a:lt2>
        <a:srgbClr val="F1F9F3"/>
      </a:lt2>
      <a:accent1>
        <a:srgbClr val="80B0B2"/>
      </a:accent1>
      <a:accent2>
        <a:srgbClr val="789FB8"/>
      </a:accent2>
      <a:accent3>
        <a:srgbClr val="6F8EBE"/>
      </a:accent3>
      <a:accent4>
        <a:srgbClr val="9FC597"/>
      </a:accent4>
      <a:accent5>
        <a:srgbClr val="94B77F"/>
      </a:accent5>
      <a:accent6>
        <a:srgbClr val="7EA560"/>
      </a:accent6>
      <a:hlink>
        <a:srgbClr val="0563C1"/>
      </a:hlink>
      <a:folHlink>
        <a:srgbClr val="954D72"/>
      </a:folHlink>
    </a:clrScheme>
    <a:fontScheme name="自定义 47">
      <a:majorFont>
        <a:latin typeface="汉仪书宋二简"/>
        <a:ea typeface="汉仪书宋二简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19</Paragraphs>
  <Slides>4</Slides>
  <Notes>3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11">
      <vt:lpstr>Arial</vt:lpstr>
      <vt:lpstr>Calibri</vt:lpstr>
      <vt:lpstr>汉仪书宋二简</vt:lpstr>
      <vt:lpstr>MiSans Normal</vt:lpstr>
      <vt:lpstr>Wingdings</vt:lpstr>
      <vt:lpstr>Calibri Light</vt:lpstr>
      <vt:lpstr>Office Theme</vt:lpstr>
      <vt:lpstr>多样态阅读教学设计</vt:lpstr>
      <vt:lpstr>目录</vt:lpstr>
      <vt:lpstr>多样态阅读教学的概念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2024-08-31T14:08:42.197</cp:lastPrinted>
  <dcterms:created xsi:type="dcterms:W3CDTF">2024-08-31T06:08:42Z</dcterms:created>
  <dcterms:modified xsi:type="dcterms:W3CDTF">2024-08-31T06:08:44Z</dcterms:modified>
</cp:coreProperties>
</file>