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30155-3F70-4253-A136-36E93667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2781F-D513-4363-92BF-F2E10DD4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45CB5-8DA1-43A4-948D-0248088B2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50171-FAC7-40B1-A964-3A1D502FE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A493B-4B0E-403F-A90E-C1C95547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D1DD9-C158-4AB6-A5F7-43DCAE7C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49951-A304-456E-AE0C-2F6DF7EA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0C6BD-7E7D-487A-B8FD-B9C3A4DE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B0101-443F-4E45-886A-E18E1DA9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1517E-644D-4B63-999B-53B82500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8C292-D489-4E13-9B86-085DC11B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3321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中学预防新冠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中学预防新冠的重要性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中学预防新冠的具体措施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健康生活习惯与新冠预防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新冠疫苗接种与中学生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新冠病毒的发现与特性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潜伏期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是一种单链RNA病毒，属于冠状病毒科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通常为2-14天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发现时间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2019年12月，中国武汉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主要通过飞沫传播、接触传播和空气传播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通过飞沫、接触和空气传播，特别是在封闭、拥挤、不通风的环境中更容易传播。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人与人之间的传播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病毒可以附着在物体表面，通过接触这些被污染的物体，再触摸口、鼻、眼等部位而感染。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病毒可以通过感染者咳嗽、打喷嚏等产生的飞沫在空气中悬浮，被他人吸入后感染。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少接触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避免与有症状的人密切接触，如有必要，应佩戴口罩并保持距离。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尽量减少前往人群密集的场所，保持至少1米的安全距离。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在公共场所、乘坐公共交通工具时，应正确佩戴口罩，并定期更换。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中学预防新冠的重要性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中学生的免疫力相对较低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中学生需要更多的关注和保护，以减少病毒的传播风险。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中学生处于生长发育阶段，免疫系统尚未完全成熟，抵抗力相对较低，容易感染病毒。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学校是人员密集场所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学校是学生学习和生活的场所，人员密集且流动性大，容易造成病毒的传播。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学校需要采取有效的预防措施，降低病毒的传播风险，保障学生的健康和安全。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75" r="22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学校是学生学习和成长的重要场所，疫情在学校爆发会对学生的学习和成长造成严重影响。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采取有效的预防措施可以降低疫情在学校爆发的风险，保障学生的学习和成长环境。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防止疫情在学校爆发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中学预防新冠的具体措施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https://d.book118.com/165033321331011104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2024-09-14T21:13:37.430</cp:lastPrinted>
  <dcterms:created xsi:type="dcterms:W3CDTF">2024-09-14T13:13:37Z</dcterms:created>
  <dcterms:modified xsi:type="dcterms:W3CDTF">2024-09-14T13:13:39Z</dcterms:modified>
</cp:coreProperties>
</file>