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A00AD-F5AC-40DE-8AC8-5FB85F8B9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F6342-E2AD-488B-9AB9-CA0131D79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58B1E-EAA3-4512-8ECF-F225B4434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CAA3A-97A4-4730-80A3-C22F1BF16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00B4BD-E5C3-459D-80BB-952204CA5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DF52D6-78F0-4B81-B93F-8673E33CC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FE0B3C-1A8C-4A18-8843-5AC9C2DCB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581BB-2036-4464-9F50-3238C41A4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53D55-7E5D-4ABD-AE83-C1F6F69A9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7A845-0C9F-4832-BA18-4F4ABD678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12B19-D031-4D3E-9F17-47E40EF01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3333213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细胞衰老关键因素鉴定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细胞衰老关键因素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细胞衰老关键因素鉴定方法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细胞衰老关键因素鉴定实验设计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细胞衰老关键因素鉴定结果分析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细胞衰老关键因素研究展望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细胞衰老是一种自然现象，但过度或加速的细胞衰老与多种疾病（如心血管疾病、神经退行性疾病、糖尿病等）的发生发展密切相关。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随着人口老龄化加剧，抗衰老研究对于提高人类健康水平和延长寿命具有重要意义。鉴定细胞衰老的关键因素，有助于揭示衰老机制，为抗衰老药物的研发提供理论支持。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细胞衰老与疾病关系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抗衰老研究的重要性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细胞衰老的定义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细胞衰老是指细胞在经历一定次数的分裂后，逐渐失去增殖能力，进入一种不可逆的生长停滞状态。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细胞衰老的特征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细胞衰老伴随着多种生理生化变化，如DNA损伤积累、基因表达改变、蛋白质合成减少、线粒体功能障碍等。这些变化导致细胞功能逐渐丧失，最终引发组织器官的退行性变。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细胞衰老的分类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根据诱发因素和作用机制的不同，细胞衰老可分为复制性衰老、应激性衰老和程序性衰老等类型。不同类型的细胞衰老具有不同的特点和生物学意义。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细胞衰老概述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细胞衰老关键因素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细胞代谢过程中产生的ROS，如超氧阴离子、羟自由基等，可引起DNA、蛋白质和脂质的氧化损伤，进而促进细胞衰老。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活性氧（ROS）积累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内的抗氧化酶（如超氧化物歧化酶、过氧化氢酶等）和非酶抗氧化剂（如谷胱甘肽、维生素C和E等）在正常情况下可清除ROS，维持氧化还原平衡。然而，在衰老过程中，抗氧化防御系统可能失衡，导致ROS积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抗氧化防御系统失衡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氧化应激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衰老细胞可释放多种炎症因子，如白细胞介素-1（IL-1）、IL-6和肿瘤坏死因子-α（TNF-α）等，引发慢性炎症反应。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炎症因子可激活核因子-κB（NF-κB）等炎症信号通路，进一步促进炎症基因的表达和细胞衰老。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炎症反应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炎症信号通路激活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炎症因子释放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端粒DNA损失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端粒是真核生物染色体末端的特殊结构，可保护染色体免受降解和融合。在细胞分裂过程中，端粒会逐渐缩短。当端粒缩短到一定程度时，细胞将停止分裂并进入衰老状态。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端粒酶活性降低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端粒酶是一种能够合成端粒DNA的酶。在衰老细胞中，端粒酶活性降低，导致端粒DNA合成减少和端粒缩短加速。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端粒缩短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DNA甲基化改变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DNA甲基化是一种重要的表观遗传修饰，可影响基因表达。在衰老过程中，DNA甲基化模式可能发生改变，导致基因表达异常和细胞功能受损。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组蛋白修饰改变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组蛋白修饰是另一种重要的表观遗传修饰，可影响染色质结构和基因表达。在衰老细胞中，组蛋白修饰模式可能发生改变，如乙酰化、甲基化等修饰的异常，进而影响基因表达和细胞功能。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表观遗传学改变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细胞衰老关键因素鉴定方法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表观遗传学分析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探究衰老过程中表观遗传修饰（如DNA甲基化、组蛋白修饰等）的变化规律。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基因突变筛查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通过对细胞基因组进行高通量测序，寻找与衰老相关的特定基因突变。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利用转录组测序技术，研究衰老过程中基因表达的动态变化。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基因组学方法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蛋白质相互作用研究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利用蛋白质互作技术，揭示衰老过程中蛋白质复合物的组成和动态变化。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蛋白质翻译后修饰分析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研究衰老过程中蛋白质翻译后修饰（如磷酸化、糖基化等）的变化及其对蛋白质功能的影响。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蛋白质表达谱分析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通过质谱技术检测衰老细胞中蛋白质的表达水平变化。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蛋白质组学方法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代谢物谱分析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通过代谢组学技术检测衰老细胞中代谢物的种类和含量变化。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代谢与基因/蛋白质关联分析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探究衰老过程中代谢变化与基因/蛋白质表达的关联。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代谢通路研究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利用生物信息学方法分析代谢物数据，揭示衰老过程中代谢通路的改变。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代谢组学方法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https://d.book118.com/165033332132011102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2024-09-11T08:19:54.157</cp:lastPrinted>
  <dcterms:created xsi:type="dcterms:W3CDTF">2024-09-11T00:19:54Z</dcterms:created>
  <dcterms:modified xsi:type="dcterms:W3CDTF">2024-09-11T00:19:56Z</dcterms:modified>
</cp:coreProperties>
</file>