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2BFAA-6E8D-47CB-B5D8-9CF9540AF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02D8C-967E-478F-A7BE-F91CD6671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A6F5E-CEF5-438A-BE52-542E82B40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68A53-E099-4B7D-AFD7-F93DDDF4E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6A24E-1393-41D0-BC21-E0873F36F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84457-0A61-4EFA-8C3E-3243FEADE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99F6D-6B25-4FBB-BE30-9D4C2F411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E4BA5-D3F2-444B-9911-9BCBFB480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E2167-DA1C-4F77-85FA-464008168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26F1D-1510-47D9-B258-26FA9E3AC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C4725-3BBE-4E21-89AE-0C36380AD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33334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广靶代谢组学检测分析报告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广靶代谢组学检测方法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本报告旨在全面分析广靶代谢组学检测的结果，为相关研究提供科学依据。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广靶代谢组学是研究生物体内小分子代谢产物的技术，对于了解生物生理和病理过程具有重要意义。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本报告不涉及实验设计、样本采集和数据处理的具体操作，仅关注数据分析结果和结论。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本报告主要对广靶代谢组学检测的数据进行深入分析，包括数据的采集、预处理、统计分析等环节。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报告将重点介绍数据分析的方法和结果，并针对特定代谢物进行讨论。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广靶代谢组学检测方法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广靶代谢组学基于液相色谱-串联质谱（LC-MS/MS）技术，通过多反应监测（MRM）模式对生物样本中的内源性小分子代谢物进行定性和定量分析。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通过预设的代谢物标准品，建立代谢物与特征离子对的对应关系，实现代谢物的准确定性和定量。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检测范围覆盖数百种内源性小分子代谢物，包括氨基酸、有机酸、脂肪酸、激素等。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采集生物样本，如血清、尿液等，进行离心、去蛋白、过滤等处理，以去除杂质和颗粒物。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样本采集和处理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样本标记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样本稀释与混合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将处理后的样本进行稳定同位素标记（如D3标记），以提高检测的灵敏度和准确性。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将标记后的样本进行稀释，与标准品混合，以进行后续的LC-MS/MS分析。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去除噪音、背景校正、谱峰提取等步骤，以提高数据的信噪比和准确性。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通过预设的代谢物标准品，比对特征离子对，确定样本中存在的代谢物种类。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根据标准品浓度和响应信号，建立标准曲线，对样本中的代谢物进行定量分析。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结合生物信息学和统计学方法，对数据进行深入挖掘和解读，发现与疾病、生理状态等相关的生物标志物。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所有样本均来自健康的成年志愿者，年龄范围在20-45岁之间。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血液、尿液、粪便和组织等。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共收集了100个样本，其中50个为实验组，50个为对照组。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样本数量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样本基本信息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https://d.book118.com/165033334341011104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2024-09-14T22:46:01.653</cp:lastPrinted>
  <dcterms:created xsi:type="dcterms:W3CDTF">2024-09-14T14:46:01Z</dcterms:created>
  <dcterms:modified xsi:type="dcterms:W3CDTF">2024-09-14T14:46:03Z</dcterms:modified>
</cp:coreProperties>
</file>