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90236C-D33D-479D-B145-FB06789FF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3F33E-9C16-4017-B6E8-331C5F14E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209045-7EF9-4A47-8687-BFB331852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E9C474-9AFC-4A5C-9A48-13C98101E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E587E2-0A6F-44AA-A3AC-D865CFF576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A7B7C3-B3FF-4D90-9BD1-45236078F6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1CCA5-D7BB-4CDA-AA9A-BD92ABD5D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6B4B34-F8C0-4348-A1C8-EADF44243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AE485F-FECD-48E1-AE5B-646FF6F5C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0FEAD-69D8-49FF-A3E9-8CBF5E7DC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17046-60F8-4B1F-A11D-7AB60CD46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342401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React-入门基础教程演示</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微软雅黑" panose="020b0503020204020204" charset="-122"/>
                <a:ea typeface="微软雅黑" panose="020b0503020204020204" charset="-122"/>
                <a:cs typeface="微软雅黑" panose="020b0503020204020204" charset="-122"/>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React简介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React基础知识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React常用组件与API</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React路由与导航</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React状态管理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450"/>
              </a:spcBef>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React性能优化与最佳实践</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React简介</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开源与社区发展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2013年，Facebook将React开源，吸引了大量开发者的关注和参与，形成了一个活跃的社区。</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不断迭代与更新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React团队不断对React进行迭代和更新，引入了新的特性和性能优化，使其成为前端开发的热门选择。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Facebook内部项目</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React最初是Facebook内部的一个项目，用于解决公司内部Web应用开发的痛点和问题。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React的起源与发展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333" r="133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组件化开发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虚拟DOM</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单向数据流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丰富的生态系统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React的特点与优势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React采用组件化开发方式，将UI拆分为独立的、可复用的组件，提高了代码的可维护性和重用性。</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React采用单向数据流，使得数据在组件间的传递更加清晰和可预测。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React使用虚拟DOM技术，通过最小化DOM操作来提高Web应用的性能。</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React拥有丰富的生态系统，包括各种第三方库和工具，使得开发者能够高效地完成各种复杂的任务。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303" r="2830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React可以用于构建各种复杂的Web应用，包括单页面应用（SPA）和多页面应用（MPA）。</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Web应用开发</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 Native是一个基于React的跨平台移动应用开发框架，可以用于构建iOS和Android应用。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移动应用开发</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React也可以用于构建桌面应用，例如使用Electron框架可以将React应用打包为桌面应用。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桌面应用开发</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React可以与其他Web技术（如HTML、CSS）无缝集成，用于构建可重用的Web组件。</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Web组件开发</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React的应用场景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React基础知识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JSX介绍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JSX是一种JavaScript的语法扩展，它允许在JavaScript代码中编写类似于HTML的代码。</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JSX语法规则</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JSX的语法规则包括标签名、属性、子元素等，与HTML类似但也有所不同。</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JSX与JavaScript的交互</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JSX可以方便地与JavaScript进行交互，例如在JSX中使用JavaScript表达式、调用函数等。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JSX语法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994" r="1899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组件的props和state</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组件可以接收props作为输入，并可以拥有自己的state来管理内部状态。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组件化开发介绍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组件化开发是一种将UI拆分为独立的、可复用的组件的开发方式，可以提高开发效率和代码可维护性。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React组件的创建</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在React中，可以通过类组件或函数组件的方式来创建组件。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组件化开发思想</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props是React组件的输入，它是从父组件传递给子组件的数据。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props介绍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state是React组件的内部状态，它可以在组件内部进行管理和修改。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state介绍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props是不可变的，只能从父组件传递而来；而state是可以在组件内部进行修改的。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props与state的区别</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React中的props和state</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常用的生命周期方法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包括componentDidMount、componentDidUpdate、componentWillUnmount等。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生命周期方法的使用场景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例如在组件挂载完成后进行数据请求、在组件更新时进行状态管理等。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生命周期方法介绍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React组件的生命周期方法是指在组件的不同生命周期阶段可以执行的方法。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4563" r="2456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生命周期方法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React常用组件与API</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React中的一个基础类，用于创建组件。可以通过继承此类来定义自己的组件，并实现组件的生命周期方法和状态管理。</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将React组件渲染到DOM中的指定元素。这是连接React组件和真实DOM的桥梁。</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一种JavaScript的语法扩展，用于在React中定义组件的结构和样式。JSX允许在JavaScript代码中直接编写HTML结构，提高了代码的可读性和开发效率。</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React.Component</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ReactDOM.render()</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JSX</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常用组件介绍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API使用方法及示例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React中的事件处理类似于DOM中的事件处理，但有一些差异。示例：`&lt;button onClick={this.handleClick}&gt;Click me&lt;/button&gt;`</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事件处理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用于更新组件的状态。当状态发生变化时，React会重新渲染组件。示例：`this.setState({ count: this.state.count + 1 });`</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setState()</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组件的属性，用于从父组件向子组件传递数据。示例：`&lt;ChildComponent name="John" age={25} /&gt;`</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props</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组件间通信方式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通过props属性将数据从父组件传递给子组件。子组件可以通过this.props访问传递过来的数据。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子向父通信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子组件可以通过回调函数的方式将数据传递给父组件。父组件在传递props给子组件时，可以将一个回调函数作为prop传递，子组件在需要时调用该回调函数。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兄弟组件通信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可以通过共同的父组件进行中转，或者使用Redux等状态管理库来实现兄弟组件之间的通信。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父向子通信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微软雅黑" panose="020b0503020204020204" charset="-122"/>
                <a:ea typeface="微软雅黑" panose="020b0503020204020204" charset="-122"/>
                <a:cs typeface="微软雅黑" panose="020b0503020204020204" charset="-122"/>
              </a:rPr>
              <a:t>React路由与导航</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https://d.book118.com/165034240103011101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2024-09-09T14:23:53.538</cp:lastPrinted>
  <dcterms:created xsi:type="dcterms:W3CDTF">2024-09-09T06:23:53Z</dcterms:created>
  <dcterms:modified xsi:type="dcterms:W3CDTF">2024-09-09T06:23:55Z</dcterms:modified>
</cp:coreProperties>
</file>