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4DF71F3-FC6A-4637-8B91-62B2AB2B8C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3A888-6E7F-4E4F-9833-FD1F1A54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0020B-75DB-4C86-97D1-62E5B1B1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29ABE-F2D8-4504-ABA4-23B2694A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64349-C097-4665-8BBF-BA429FB3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22E52-162B-42A5-B799-EBB833CD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42A8D-FC38-4457-9801-E6F3644B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30774-A8A0-4E73-89F3-3B102F73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65099-9C9D-4BE0-B856-C538F145B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A80C7-B994-4FD5-8F5C-FA87913E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738E-43AF-4184-AB15-BA4F20F3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E90D2-E808-4BCC-9613-D3C41896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F9542D-AFA0-4A93-A0B0-E44E96F9FA5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5C25C19-8CDA-4765-BAF5-6123ECD264E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4100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如何在商务拜访中展现专业礼仪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外表仪态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礼仪礼节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文化差异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商务拜访的重要性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建立良好业务关系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提升成功率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外表仪态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安排行程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拜访地点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准备必备物品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名片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商务拜访前的准备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了解对方公司背景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拜访中的表现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在拜访过程中，保持礼貌、微笑和展现亲和力是非常重要的。专注倾听对方讲话，避免分心和打断，同时适时提问，展现对对方的尊重和关注。这些都是展现专业礼仪的重要方面。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拜访中的表现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拜访中的表现至关重要。保持良好的礼仪和态度可以帮助建立稳固的商务关系，增加商业合作的机会。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拜访中的表现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保持礼貌和微笑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避免分心和打断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展现对对方的尊重和关注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适时提问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外表仪态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穿着得体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根据行业和场合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选择合适的服装和配饰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避免过于随意或正式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注意个人卫生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保持整洁和得体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姿势和姿态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在商务拜访中，保持坐姿端正是非常重要的。握手时要有适当力度，同时保持眼神交流，展现自信和诚恳。这些细节都会给对方留下良好印象。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避免俚语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不使用粗俗语言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控制声音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适当音量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保持适当节奏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表达清晰思想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用简洁语言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避免啰嗦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其他细节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在商务拜访中，注意手部动作、面部表情和身体气味是非常重要的。这些细节能够体现出您的细致和专业，给对方留下良好印象。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其他细节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避免玩弄头发或手指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注意手部动作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避免板着脸或频繁皱眉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保持面部表情友好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保持清新状态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注意身体气味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倾听能力是商务拜访中展现专业礼仪的重要一环。通过听取对方意见和建议，展现出对对方的尊重和关注。适时给予回应和反馈，避免沉默或冷漠。此外，也需要注意非言语的沟通信号，比如肢体语言和面部表情，以更好地理解对方的意图和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提问技巧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避免模糊和笼统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具体明确的提问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促进更深层次的交流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适时提出深入问题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善于借助问题引导对方思考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如请、谢谢、对不起等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使用礼貌用语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尊重对方身份地位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注意对方的称谓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和冒犯性语言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避免使用粗鲁语言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注意言辞措辞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避免过于直接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或暗示性强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保持文明礼貌的沟通风格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避免冲突和误会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选择适当的沟通方式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面对面会谈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电话交流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https://d.book118.com/165041001014011130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如何在商务拜访中展现专业礼仪</vt:lpstr>
      <vt:lpstr>目录</vt:lpstr>
      <vt:lpstr>第1章 简介</vt:lpstr>
      <vt:lpstr>商务拜访的重要性</vt:lpstr>
      <vt:lpstr>专业礼仪的定义</vt:lpstr>
      <vt:lpstr>商务拜访前的准备</vt:lpstr>
      <vt:lpstr> </vt:lpstr>
      <vt:lpstr>拜访中的表现</vt:lpstr>
      <vt:lpstr>拜访中的表现</vt:lpstr>
      <vt:lpstr>第2章 外表仪态</vt:lpstr>
      <vt:lpstr>穿着得体</vt:lpstr>
      <vt:lpstr>姿势和姿态</vt:lpstr>
      <vt:lpstr>言谈举止</vt:lpstr>
      <vt:lpstr> </vt:lpstr>
      <vt:lpstr>其他细节</vt:lpstr>
      <vt:lpstr>第3章 沟通技巧</vt:lpstr>
      <vt:lpstr> </vt:lpstr>
      <vt:lpstr>提问技巧</vt:lpstr>
      <vt:lpstr>礼仪用语</vt:lpstr>
      <vt:lpstr>沟通方式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2024-09-29T14:58:18.975</cp:lastPrinted>
  <dcterms:created xsi:type="dcterms:W3CDTF">2024-09-29T06:58:18Z</dcterms:created>
  <dcterms:modified xsi:type="dcterms:W3CDTF">2024-09-29T06:58:20Z</dcterms:modified>
</cp:coreProperties>
</file>