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FBB4E9-FACC-4BC6-81BB-F0984394FD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52F1ED-8C48-414A-9A3D-8CDBB45CCC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685F64-A4D8-4985-A608-F337645DD3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D48BD3-A9E5-417A-ADA0-9B9CEF66A5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F4EAF4-2251-48DC-A466-5873B0238A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6B7E12-E09D-4B43-95FF-A93AE46598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EE74AD-A97A-45BA-B67C-1CBA7DB114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DB5ABF-C036-4BC2-BA31-449BC52AEB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3BAE11-2A82-44E5-BEAF-4723B9DB3F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17D9E6-D7BF-4EDB-8AF2-944DE8858E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EF39E3-AC9D-49D7-88EE-F193C46168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041131103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肝细胞癌经动脉化疗栓塞抵抗及后续治疗专家共识解读</a:t>
            </a:r>
          </a:p>
        </p:txBody>
      </p:sp>
      <p:sp>
        <p:nvSpPr>
          <p:cNvPr id="3" name="TextBox 3"/>
          <p:cNvSpPr txBox="1"/>
          <p:nvPr/>
        </p:nvSpPr>
        <p:spPr>
          <a:xfrm>
            <a:off x="2019901" y="3818645"/>
            <a:ext cx="8020050"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动脉化疗栓塞抵抗机制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动脉化疗栓塞抵抗的诊断与评估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后续治疗策略与方案选择</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专家共识解读与临床实践建议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全球范围内，肝细胞癌发病率逐年上升，且死亡率居高不下，对人类健康造成严重威胁。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肝细胞癌发病率和死亡率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肝细胞癌具有隐匿性、异质性和易转移等特点，使得治疗难度较大，传统治疗手段如手术、放疗和化疗等效果有限。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治疗挑战</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肝细胞癌现状及治疗挑战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通过导管将化疗药物和栓塞剂直接注入肝动脉，使药物在肿瘤局部达到高浓度，同时栓塞肿瘤供血动脉，达到治疗目的。</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动脉化疗栓塞原理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相对于传统治疗手段，动脉化疗栓塞具有局部药物浓度高、全身毒副作用小、创伤小等优点，在肝细胞癌治疗中占据重要地位。</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动脉化疗栓塞优势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动脉化疗栓塞在肝细胞癌治疗中的地位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抵抗现象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部分患者在接受动脉化疗栓塞治疗后出现肿瘤复发、转移等抵抗现象，导致治疗效果不佳。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后续治疗重要性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针对抵抗现象，制定合理的后续治疗方案对于提高患者生存率和生活质量具有重要意义。后续治疗需根据患者的具体情况进行个体化定制，综合考虑多种治疗手段如手术、放疗、免疫治疗等。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4500" b="4500"/>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抵抗现象及后续治疗的重要性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动脉化疗栓塞抵抗机制</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696" r="1369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细胞凋亡受阻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肝癌细胞中存在凋亡相关基因的突变或异常表达，导致细胞凋亡受阻，对化疗药物产生抵抗。</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肿瘤细胞异质性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肝癌细胞具有高度的异质性，不同细胞亚群对化疗药物的敏感性不同，导致部分细胞对动脉化疗栓塞产生抵抗。</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细胞周期调控异常</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肝癌细胞周期调控异常，使得部分细胞能够逃避化疗药物的杀伤作用，继续增殖。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肿瘤细胞生物学特性与抵抗关系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肿瘤微环境与抵抗关系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血管生成异常</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肝癌组织中血管生成异常，使得化疗药物难以均匀分布到整个肿瘤组织，部分肿瘤细胞得以逃脱药物杀伤。</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免疫抑制微环境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肝癌组织中存在大量的免疫抑制细胞，如调节性T细胞、髓源性抑制细胞等，它们能够抑制免疫细胞的活性，降低化疗药物的疗效。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细胞外基质重塑</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肝癌细胞通过分泌多种细胞因子和蛋白酶，重塑细胞外基质，形成有利于自身生长的微环境，同时降低化疗药物的渗透和杀伤作用。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不同个体间基因多态性的差异可能导致对化疗药物的敏感性不同，从而产生动脉化疗栓塞抵抗。</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基因多态性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肝癌细胞中表观遗传学改变如DNA甲基化、组蛋白修饰等，可能影响化疗药物的疗效和抵抗性的产生。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表观遗传学改变</a:t>
            </a:r>
          </a:p>
        </p:txBody>
      </p:sp>
      <p:pic>
        <p:nvPicPr>
          <p:cNvPr id="10" name="Picture 10"/>
          <p:cNvPicPr>
            <a:picLocks noChangeAspect="1"/>
          </p:cNvPicPr>
          <p:nvPr/>
        </p:nvPicPr>
        <p:blipFill>
          <a:blip r:embed="rId3"/>
          <a:srcRect l="7542" r="754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肝癌细胞中某些基因的突变或扩增可能导致对化疗药物的敏感性降低或产生新的代谢途径，从而产生抵抗性。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基因突变与扩增</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遗传因素与抵抗关系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动脉化疗栓塞抵抗的诊断与评估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704" b="2270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动脉化疗栓塞（TACE）抵抗的肝细胞癌（HCC）患者可能表现为持续或加重的肝区疼痛、乏力、消瘦、黄疸等症状。</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在影像学上，TACE抵抗的HCC可能表现为肿瘤体积增大、肿瘤内部坏死减少或消失、肿瘤边缘强化等特征。此外，还可能出现肝内或肝外转移灶。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临床表现及影像学特征</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影像学特征</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实验室检查</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TACE抵抗的HCC患者实验室检查可能表现为肝功能异常，如谷丙转氨酶（ALT）、谷草转氨酶（AST）升高等。同时，肿瘤标志物如甲胎蛋白（AFP）也可能升高。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生物标志物</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一些生物标志物如血管内皮生长因子（VEGF）、基质金属蛋白酶（MMPs）等可能与TACE抵抗相关，但目前在临床应用中仍需进一步验证。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实验室检查与生物标志物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https://d.book118.com/165041131103011041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2024-09-01T19:08:22.181</cp:lastPrinted>
  <dcterms:created xsi:type="dcterms:W3CDTF">2024-09-01T11:08:22Z</dcterms:created>
  <dcterms:modified xsi:type="dcterms:W3CDTF">2024-09-01T11:08:24Z</dcterms:modified>
</cp:coreProperties>
</file>