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60704-E333-4AEC-8BD8-00A695C9B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92F38-9AE3-44CF-AA04-957684BDF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D1504-FB45-4561-8986-275C5D2652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93207-E3AE-4943-8E08-2CC7B9679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9500A3-85E8-4849-9975-8849C2D5D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4E0CD-191D-4C6A-8B90-CE9884ABC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8EDDBF-FF4C-41E6-93C2-A18153395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D3BDAE-1FFC-4C68-8FD5-FA6FBABD8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70164E-7294-4C37-8A60-AD7E7B755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32C53-BEF4-4037-A21F-F9186840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1CCEB-FCC0-4D47-BB58-AA76ACF05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0442142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G技术在研发领域的新应用与新挑战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G技术在研发领域的新应用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G技术带来的新挑战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技术是指以数据为基础，以强大的计算能力为支撑，通过先进的算法对数据进行处理、分析和挖掘，从而实现对现实世界的数字化描述、预测和优化的一种技术。其特点主要包括数据驱动、计算密集、算法复杂和高维度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技术通过收集现实世界中各种维度的数据，利用算法进行分析和挖掘，能够揭示出隐藏在数据背后的规律和趋势，为决策提供科学依据。同时，G技术还能够通过模拟和预测，帮助人们更好地理解和应对复杂系统中的各种问题和挑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G技术的定义与特点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自20世纪50年代诞生以来，经历了从简单统计分析到复杂机器学习的不断演进。随着计算机硬件性能的提升和算法的不断优化，G技术在各个领域的应用越来越广泛。目前，G技术已经成为了人工智能领域的重要分支，为人工智能的发展提供了强大的技术支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技术的发展历程可以分为三个阶段：数据采集与存储、数据处理与分析、数据应用与优化。在数据采集与存储阶段，主要关注如何高效地收集和存储大量数据；在数据处理与分析阶段，重点在于利用算法对数据进行处理、分析和挖掘；在数据应用与优化阶段，则强调如何将数据应用于实际问题中，实现问题的优化和解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G技术在研发领域的新应用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G技术在产品研发中的应用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利用G技术进行3D打印，实现复杂结构的快速原型制造，缩短产品开发周期。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通过G技术，实现产品设计的虚拟仿真和可视化，提高设计效率与质量。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自动化测试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利用G技术进行软件自动化测试，提高测试效率与准确性。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代码生成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通过G技术自动生成代码，降低开发成本与时间。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G技术在软件开发中的应用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265" r="2126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利用G技术实现智能硬件的开发，提高硬件性能与智能化水平。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智能硬件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通过G技术将硬件与软件集成，实现高效、可靠的嵌入式系统设计。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嵌入式系统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G技术在硬件开发中的应用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利用G技术进行大规模数据的挖掘与分析，发现数据背后的规律与价值。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通过G技术将复杂数据以直观、易懂的方式呈现，提高数据分析的效率与效果。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G技术在数据科学中的应用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G技术带来的新挑战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https://d.book118.com/165044214244011042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2024-09-04T02:35:43.580</cp:lastPrinted>
  <dcterms:created xsi:type="dcterms:W3CDTF">2024-09-03T18:35:43Z</dcterms:created>
  <dcterms:modified xsi:type="dcterms:W3CDTF">2024-09-03T18:35:45Z</dcterms:modified>
</cp:coreProperties>
</file>