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C8E7F-773C-4AD4-A7CF-5C775A844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5236F-9B5E-4690-839B-A36D75AB7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BB417-2F4A-4652-9755-B8684FBCA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F6ED1-F6BC-42A3-B372-208A88E5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49A60-F3D3-4170-9A3A-EADD32A1A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CFFFD-0FFA-4E17-B4C4-369AFD37D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EB9B31-E248-4EB7-95F6-C2ADDAD1D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20EBC-BC4E-4D0D-8E9C-7CC60E50D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60102-0AEE-4027-A1C6-BA0AB9C97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44615-5F0C-4ED0-8CF6-A608C5BF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2E9B6-BFDD-4EEA-B689-7C0E15E0E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00012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投资分析师岗位要求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软技能与个人品质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职业道德与操守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投资分析师的定义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投资分析师是指在金融领域从事投资研究、分析和咨询的专业人员，他们通过对市场趋势、行业动态和公司基本面等因素的综合分析，为投资者提供专业的投资建议和策略。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投资分析师的职责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收集和整理投资相关信息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投资分析师需要广泛收集各种金融市场信息，包括股票、债券、商品、外汇等，并对这些信息进行整理和分析。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进行投资研究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投资分析师需要对市场趋势、行业动态和公司基本面等因素进行深入研究，以形成对市场的独到见解和预测。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制定投资策略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基于研究和分析的结果，投资分析师需要制定相应的投资策略和方案，为投资者提供专业的投资建议。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监测投资风险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投资分析师还需要密切关注市场变化和风险因素，及时调整投资策略以降低风险。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1548" r="1154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4941" r="14941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50" r="167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投资者需求的增加，投资分析师的职业前景非常广阔。他们可以在金融机构、投资公司、证券公司等各类机构中从事投资研究和咨询工作。同时，随着金融科技的不断发展，投资分析师也需要不断更新自己的知识和技能，以适应市场的变化和需求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投资分析师的职业前景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金融市场运行机制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投资分析师需要了解金融市场的运作原理、交易规则以及各类金融产品特性，以便更好地把握市场动态。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投资分析师需要具备宏观经济分析能力，能够从宏观经济角度出发，分析国家政策、经济增长、通货膨胀等因素对投资的影响。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金融产品种类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投资分析师需要了解各类金融产品，如股票、债券、基金、期货等，以及它们的投资特点、风险收益特征等。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投资分析师需要具备财务报表分析能力，能够从资产负债表、利润表和现金流量表中提取关键信息，评估企业的财务状况和经营绩效。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通过计算各种财务比率，如偿债能力比率、盈利能力比率等，投资分析师可以评估企业的偿债能力和盈利能力。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投资分析师需要关注企业所处的行业环境以及竞争对手的财务状况，以便更好地评估企业的竞争优势和风险。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行业与竞争对手分析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投资分析师需要制定有效的投资组合策略，根据市场环境和投资者风险偏好，合理配置资产，以达到预期的投资回报。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04" r="1440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在制定投资策略时，投资分析师需要考虑风险因素，制定相应的风险控制措施，以降低投资风险。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通过分析各种投资机会和风险因素，投资分析师需要做出合理的投资决策，以实现投资者利益最大化。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行业与公司研究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通过深入研究行业和公司基本面、竞争格局、盈利能力等，投资分析师可以发掘潜在的投资机会和风险点。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投资分析师需要具备广泛的信息收集能力和高效的信息处理能力，能够快速获取和筛选出有价值的信息。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投资分析师需要具备市场趋势分析能力，能够根据市场数据和信息，预测市场未来的走势和变化。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337" r="2033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市场研究能力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通过定量和定性分析方法，投资分析师可以对各类风险进行评估，确定风险的大小和影响程度。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根据风险评估结果，投资分析师需要制定相应的风险控制措施，以降低或规避风险对投资组合的影响。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投资分析师需要具备风险识别能力，能够准确判断投资中可能出现的风险因素和风险程度。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软技能与个人品质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https://d.book118.com/165100012022011121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2024-09-23T23:17:37.239</cp:lastPrinted>
  <dcterms:created xsi:type="dcterms:W3CDTF">2024-09-23T15:17:37Z</dcterms:created>
  <dcterms:modified xsi:type="dcterms:W3CDTF">2024-09-23T15:17:39Z</dcterms:modified>
</cp:coreProperties>
</file>