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5C7CCF-FC64-4B5A-AE48-B3A5F6F4B29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D6BA8-105A-4B53-A5D8-BE226D854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ED768-A936-41E2-A7A9-905032C0F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AE72F-097E-47D4-949C-7FB002B0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936BB-851E-4087-82B4-A0B85AC5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1FED7C-C3E3-4EEA-862E-80D40BE7D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AE18A-82AD-47E7-A5D8-28F2815B9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C96B6-7071-4CD2-871B-7061BDD44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297FE-E952-477E-B448-D0B0ECFF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5008B-A463-41E7-B835-DE79DC2FE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DD1E0-0421-41B2-AD9B-7103776C3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FB394-456A-4162-9BFD-5AE597FD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096540A-CC0C-470F-8E6D-45874E40502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1ABF760-6B1F-4DA3-93EC-BD995BCA13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0223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焊接焊材检测培训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焊接焊材的选择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焊接焊材检测技术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焊接培训与技能提升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是一种重要的连接工艺，通过加热和熔化金属，实现材料的连接。常见的焊接方法包括电弧焊、气体保护焊、激光焊等，不同方法适用于不同的材料和需求。焊接技术在各行业广泛应用，成为生产制造中不可或缺的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焊接焊材的种类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用于手动电弧焊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常用于气体保护焊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辅助焊接的材料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使用高强度焊接连接部件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连接钢结构和管道等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建筑工程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实现车辆结构的强度连接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探索碳纤维焊接技术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开发新型焊接材料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提高焊接速度和精度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利用机器人实现自动焊接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智能监测焊接质量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通过深入了解焊接技术的概述，我们可以看到焊接技术在现代制造业中的重要性和应用广泛性。随着技术的不断发展，焊接技术也在不断创新和提升，为各行各业的发展和进步提供了强有力的支持。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焊接焊材的选择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焊接焊材的选择原则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在选择焊接焊材时，需要考虑焊接材料、工件材料、焊接方法等因素。最佳的焊接焊材应考虑焊接强度、耐腐蚀性以及热变形等因素，以确保焊接质量和稳定性。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不同焊接方法的焊材选择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需考虑电弧稳定性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对焊接焊材的纯度要求高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焊接过程需要保持惰性气体环境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射线检测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能检测焊接质量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精度高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渗透检测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用于检测焊缝中的缺陷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灵敏度较高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拉伸试验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检测焊接焊材的强度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常用于质量评估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焊接焊材的质量检测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超声波检测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非破坏性检测方法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能检测焊接缺陷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焊接焊材的标准和规范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规定焊接焊材的生产、贮存和使用要求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国家标准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详细规定不同种类焊接焊材的标准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ISO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认证的焊接焊材质量有保障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ISO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在焊接焊材的选择过程中，需要考虑多方面因素，如焊接方法、焊接材料等。而对焊接焊材的质量检测和符合标准规范同样至关重要，只有保证焊接焊材的质量，才能保证焊接工艺的可靠性和稳定性。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焊接质量控制的重要性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焊接质量控制是确保焊接连接质量和稳定性的关键。不良的焊接质量可能导致工件断裂、漏气等严重问题。在焊接过程中，质量控制的重要性不容忽视。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焊接质量控制的方法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制定详细的质量控制计划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依据工艺规程进行操作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工艺文件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遵循标准的焊接工艺规程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定期进行焊接焊材的检测和维护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焊接焊材检测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焊接质量控制的关键点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确保均匀性和完整性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检查焊接接头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检查无缺陷等重要要点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在焊接前、中、后进行质量控制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保证焊接质量的稳定性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质量保证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焊接质量控制的现代化手段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利用智能化设备实现焊接质量的监测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智能化焊接设备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利用数据分析提高焊接质量的可靠性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通过远程监控实现焊接过程的实时监测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远程监控系统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控制是焊接过程中至关重要的一环。通过严格遵守质量控制计划和工艺规程，结合现代化手段实现焊接质量的监测和控制，可以有效提高焊接连接的质量和稳定性。在焊接工作中，始终保持对焊接质量的关注和监控，是确保工件安全可靠的关键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焊接焊材检测技术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https://d.book118.com/165102233013011130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焊接焊材检测培训</vt:lpstr>
      <vt:lpstr>目录</vt:lpstr>
      <vt:lpstr>第一章 焊接技术概述</vt:lpstr>
      <vt:lpstr> </vt:lpstr>
      <vt:lpstr>焊接焊材的种类</vt:lpstr>
      <vt:lpstr>焊接技术的应用领域</vt:lpstr>
      <vt:lpstr>焊接技术的发展趋势</vt:lpstr>
      <vt:lpstr>总结</vt:lpstr>
      <vt:lpstr>第2章 焊接焊材的选择</vt:lpstr>
      <vt:lpstr> </vt:lpstr>
      <vt:lpstr>不同焊接方法的焊材选择</vt:lpstr>
      <vt:lpstr>焊接焊材的质量检测</vt:lpstr>
      <vt:lpstr>焊接焊材的标准和规范</vt:lpstr>
      <vt:lpstr>总结</vt:lpstr>
      <vt:lpstr>第3章 焊接质量控制</vt:lpstr>
      <vt:lpstr> </vt:lpstr>
      <vt:lpstr>焊接质量控制的方法</vt:lpstr>
      <vt:lpstr>焊接质量控制的关键点</vt:lpstr>
      <vt:lpstr>焊接质量控制的现代化手段</vt:lpstr>
      <vt:lpstr>总结</vt:lpstr>
      <vt:lpstr>第4章 焊接焊材检测技术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2024-09-29T14:06:47.332</cp:lastPrinted>
  <dcterms:created xsi:type="dcterms:W3CDTF">2024-09-29T06:06:47Z</dcterms:created>
  <dcterms:modified xsi:type="dcterms:W3CDTF">2024-09-29T06:06:49Z</dcterms:modified>
</cp:coreProperties>
</file>