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D3BEC4-FAD6-4F37-82F8-123E1F92FD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D95838-7B4D-4C65-9377-D1F6D63F65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09F31A-08E8-4760-B2AF-3ECA9290E1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789B30-5E7C-437D-83AB-0091EE5DA1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79CCE3-54DB-46D7-9CCF-8AA5286DD0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89BC7F-A9B1-4772-87A5-F833B80488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095706-64EE-4BC4-A770-44A27CBBCA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DEA5EF-32F0-4AC8-8563-C7F9831316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0FAEAC-5954-407F-BC67-33289F6E68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949CE2-9C8F-442C-BFD0-41BD9AA2DE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763328-D0F6-4BBD-B8E0-8A95B1227E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510322432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安全管理制度的创新技术和趋势展望</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endParaRPr lang="en-US" sz="2025">
              <a:solidFill>
                <a:srgbClr val="000000">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安全管理制度的概述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安全管理制度的创新技术</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安全管理制度的趋势展望</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安全管理制度的挑战和解决方案</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安全管理制度的案例研究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安全管理制度的概述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016" r="3001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安全管理制度是企业为了保障员工和财产安全而制定的一系列管理措施和规定。</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安全管理制度能够减少事故发生，保障员工生命安全，提高企业生产效率和竞争力。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安全管理制度的定义和重要性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7750" b="7750"/>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安全管理制度起源于工业革命时期，当时为了应对频繁发生的事故，企业开始制定一系列的安全管理措施。随着科技的发展和社会的进步，安全管理制度也在不断发展和完善。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历史</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未来安全管理制度将更加注重智能化、信息化技术的应用，以提高安全管理效率和降低事故风险。同时，企业也将更加注重员工的安全培训和教育，提高员工的安全意识和技能水平。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安全管理制度的历史和发展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安全管理制度的创新技术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利用AI技术对监控视频进行分析，实时检测异常行为和事件，提高安全预警和响应速度。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智能监控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8325" r="83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智能门禁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667" b="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智能巡检</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通过人脸识别、指纹识别等技术实现门禁控制，提高出入管理效率和安全性。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利用无人机、机器人等技术进行自动巡检，降低人工巡检成本和风险。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人工智能在安全管理中的应用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风险评估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通过对历史数据和实时数据的分析，评估企业或组织的安全风险，为决策提供依据。</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预警预测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基于大数据分析技术，对安全事件进行预警和预测，提前采取应对措施。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优化管理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通过对安全数据的挖掘和分析，优化安全管理制度和流程，提高安全管理效率。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大数据分析在安全管理中的应用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数据共享</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实现设备与系统之间的数据共享和交互，提高安全管理的协同性和效率。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设备监测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利用物联网技术对设备进行实时监测，及时发现异常和故障，预防安全事故的发生。</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智能感知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通过物联网技术实现环境感知和预警，如烟雾报警、温度监测等。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物联网技术在安全管理中的应用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利用区块链技术的不可篡改特性，实现安全数据的追溯和验证，确保数据的真实性和可靠性。</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25" r="1662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8792" r="1879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数据追溯</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通过区块链技术实现多方协同安全管理，提高协作效率和信任度。</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多方协同</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基于区块链技术的智能合约可以自动执行安全管理协议，降低违约风险和纠纷。</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智能合约</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区块链技术在安全管理中的应用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安全管理制度的趋势展望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https://d.book118.com/165103224322011111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2024-09-17T21:32:24.991</cp:lastPrinted>
  <dcterms:created xsi:type="dcterms:W3CDTF">2024-09-17T13:32:25Z</dcterms:created>
  <dcterms:modified xsi:type="dcterms:W3CDTF">2024-09-17T13:32:26Z</dcterms:modified>
</cp:coreProperties>
</file>