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DCA79-31C9-457D-A4CF-C6AA617D1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3DD0F-ECF4-4A98-88C3-3E78FD125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8340E-D523-4DD1-A5DA-D466E7CBF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CE1B8-539F-483E-B25C-6FBFAD81F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ADFEA0-BB5A-41A8-9893-DA20001F0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0CB329-E259-49C4-B287-CC4B11BC7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156F07-98DD-4990-8CF7-8FF0CF9EF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0E7FB-F6F6-4055-9F4A-2E14C8A4A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A0654-258A-4C74-A7A5-23A124A74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D96B7-95DC-4E69-BD89-2B20F8540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332A8-78AB-4DA8-B3D9-C65FD2580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10134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国际市场准入限制的风险评估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国际市场准入限制概述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风险评估方法与模型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准入限制对企业经营影响分析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准入限制对供应链影响分析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准入限制对国际贸易影响分析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识别并评估国际市场准入限制对企业经营和投资的影响，为企业制定市场进入策略提供决策支持。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随着全球化进程的加速，企业越来越多地面临国际市场准入限制的挑战，如贸易壁垒、投资限制、技术标准等。这些限制可能对企业的市场份额、盈利能力、品牌声誉等方面产生重大影响。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本次评估将涵盖目标市场的政治、经济、法律、文化等多个方面，以及企业自身的经营策略、产品特点等。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采用定性和定量相结合的方法，包括专家访谈、问卷调查、数据分析等，以确保评估结果的客观性和准确性。同时，将结合国际市场准入限制的具体情况和企业的实际需求，制定针对性的评估指标和权重。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国际市场准入限制概述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国际市场准入限制是指一国政府为保护本国产业和市场，对外国商品、服务和投资进入本国市场所设置的各种障碍和限制措施。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包括关税壁垒、非关税壁垒、投资限制、知识产权保护等多种类型。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政治、经济、社会、文化等多方面因素都会影响一国对外国商品、服务和投资的准入政策。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进程的加速和国际贸易规则的日益完善，国际市场准入限制呈现出以下趋势：一是限制措施更加隐蔽和灵活；二是知识产权保护成为重要手段；三是投资限制逐渐放宽，但安全审查趋严；四是环保、劳工标准等社会因素日益成为准入限制的新内容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风险评估方法与模型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9824" b="198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运用模糊数学理论，将风险因素进行量化处理，综合考虑多种因素，得出风险等级。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利用专家经验、知识和判断力，对国际市场准入限制可能带来的风险进行评估。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概率风险评估法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通过分析历史数据，确定风险事件发生的概率及后果，进而计算风险指标。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确定影响国际市场准入的主要风险因素，如政治、经济、社会、技术等。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对识别出的风险因素进行深入分析，评估其发生概率和潜在影响。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将风险因素按照发生概率和潜在影响进行排序，形成风险矩阵。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风险矩阵构建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根据风险矩阵，将风险划分为不同等级，如高风险、中风险、低风险等。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风险矩阵模型构建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收集与国际市场准入限制相关的数据，包括政策法规、市场动态、企业案例等。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运用统计分析方法，对收集到的数据进行处理和分析，提取有用信息。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对数据进行清洗和筛选，去除重复、无效和不准确的信息。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将数据以图表、图像等形式进行可视化展示，便于理解和分析。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准入限制对企业经营影响分析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市场份额减少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由于准入限制，企业可能无法进入新的市场或扩大现有市场份额，导致市场份额缩减。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竞争地位下降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准入限制可能使得企业在国际市场上的竞争地位受到削弱，难以与竞争对手抗衡。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品牌影响力减弱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长期受准入限制影响，企业的品牌影响力和知名度可能逐渐减弱，不利于长期发展。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市场份额缩减风险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成本增加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为了应对准入限制，企业可能需要采取额外的措施来合规经营，如增加认证、检测等环节，导致成本增加。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投资回报率降低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由于市场份额缩减和利润水平下降，企业的投资回报率可能会降低，影响企业的盈利能力和长期发展。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销售收入减少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准入限制可能导致企业销售收入减少，进而降低企业的利润水平。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利润水平下降风险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https://d.book118.com/165110134240011110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2024-09-16T02:25:29.275</cp:lastPrinted>
  <dcterms:created xsi:type="dcterms:W3CDTF">2024-09-15T18:25:29Z</dcterms:created>
  <dcterms:modified xsi:type="dcterms:W3CDTF">2024-09-15T18:25:31Z</dcterms:modified>
</cp:coreProperties>
</file>