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FCF9D-C69E-47A2-BBEE-A72DCD8E8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9D9AF-2EEC-4F5E-B165-76EF716FF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34E09-E5F4-48E6-AA4C-35E37C629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EB893-4FDE-44A3-81F6-586D77FAA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0F673D-9130-4A82-8CD6-FA43E761B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9E3C9-264B-47E8-8545-44C47360C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2F1B6-372E-4149-A8F4-C643BF29E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FF7D3-D090-4638-BF3F-0DCCDFD8E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33B35-A682-4796-A52B-A69E4F11C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02C9B-56CE-47FF-9E24-8C5FBD996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BF579-D915-4D82-BE65-85DC99C93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110222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公寓楼消防安全指南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公寓楼消防安全概述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公寓楼消防设施与器材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公寓楼消防安全管理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公寓楼火灾应急处理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公寓楼消防安全自查与评估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公寓楼消防安全概述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火灾是威胁人们生命安全的重要因素之一，通过加强消防安全意识和措施，可以最大程度地减少火灾对人员的伤害。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公寓楼内集中了大量人员和财产，一旦发生火灾，将造成巨大的财产损失，甚至可能影响到整个社区的稳定。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消防安全是社会公共安全的重要组成部分，加强公寓楼消防安全管理，有助于维护社会稳定和公共安全。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公寓楼内可燃物多，且空间相对封闭，一旦起火，火势很容易迅速蔓延。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火势蔓延迅速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人员疏散困难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烟雾毒性大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公寓楼内人员密集，疏散通道有限，火灾时容易造成恐慌和混乱，增加人员疏散难度。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火灾产生的烟雾中含有大量有毒物质，对人体健康造成严重威胁。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公寓楼火灾特点与危害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消防技术标准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消防技术标准是指导公寓楼消防设施建设和管理的重要依据，包括建筑设计防火规范、消防设施设计规范等。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国家消防法规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国家制定了一系列消防法规和标准，对公寓楼的消防安全管理提出了明确要求。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地方性消防法规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各地根据实际情况，制定了相应的消防法规和标准，进一步细化了公寓楼消防安全管理的具体要求。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公寓楼消防设施与器材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安装在公寓楼各楼层及公共区域，用于监测烟雾、温度等异常情况，及时发出警报。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208" r="4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火灾探测器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设置在明显位置，供人员发现火情时手动触发报警。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手动报警按钮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接收并处理探测器及手动报警按钮的信号，启动警报装置，通知相关人员。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报警控制器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火灾自动报警系统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111" b="15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65" b="31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灭火器材及使用方法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适用于初起火灾的扑救，应选用适合公寓楼火灾类型的灭火器，如干粉、泡沫等。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灭火毯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用于扑灭油锅、电器等小型火灾，使用时应将灭火毯迅速覆盖在火源上。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消防水带及水枪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用于扑救较大火灾，需配合消防栓使用，注意水带铺设及水枪射流方向。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公寓楼的疏散楼梯应设置为防烟楼梯间，确保人员在火灾中安全疏散。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防烟楼梯间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在公寓楼各房间及公共区域设置排烟窗，便于火灾时排出烟雾。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排烟窗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对于高层建筑或地下建筑，应设置机械排烟系统，及时将烟雾排出建筑外。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机械排烟系统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防烟排烟设施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疏散指示标志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在明显位置设置疏散指示标志，标明安全出口、疏散通道等信息，引导人员安全疏散。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安全出口标识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在安全出口上方设置明显标识，标明“安全出口”字样及方向箭头，便于人员识别。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紧急照明灯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在公寓楼各楼层及疏散通道设置紧急照明灯，确保火灾时照明充足。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833" r="5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紧急照明与疏散指示标志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公寓楼消防安全管理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明确消防安全责任人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公寓楼应明确消防安全责任人，负责公寓楼的消防安全工作，确保消防安全制度得到贯彻执行。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制定消防安全制度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建立健全消防安全制度，包括消防安全检查、火灾隐患整改、消防设备设施维护等方面的规定。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落实消防安全措施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根据消防安全制度，落实各项消防安全措施，如定期检查消防设备设施、组织消防演练等。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消防安全责任制落实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定期开展消防培训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对公寓楼内的居民和工作人员进行消防培训，提高他们的消防安全意识和自防自救能力。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组织消防演练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定期组织公寓楼内的居民和工作人员进行消防演练，熟悉火灾应急疏散程序和消防设备设施的使用方法。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做好培训记录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对每次消防培训和演练做好记录，包括参与人员、培训内容、演练效果等，以便后续跟进和改进。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消防培训与演练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落实隐患整改措施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针对排查出的火灾隐患，及时采取措施进行整改，如更换损坏的消防设施、修复裸露的电线等。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跟踪整改情况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对整改后的火灾隐患进行跟踪检查，确保整改措施得到有效落实，防止隐患再次出现。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定期进行火灾隐患排查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对公寓楼内的消防设施、电器线路、燃气管道等进行定期排查，及时发现潜在的火灾隐患。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火灾隐患排查与整改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https://d.book118.com/165110222102011034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2024-08-29T15:55:58.047</cp:lastPrinted>
  <dcterms:created xsi:type="dcterms:W3CDTF">2024-08-29T07:55:58Z</dcterms:created>
  <dcterms:modified xsi:type="dcterms:W3CDTF">2024-08-29T07:56:00Z</dcterms:modified>
</cp:coreProperties>
</file>