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F48EE-AFB3-455B-BF4D-4A50091D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EDA51-DD3F-498E-A85D-AAA92FA9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B73DD-1920-436A-A918-CF8D4582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A4576-F73A-4102-B02B-3D22541A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2B5D3-A037-4653-B57D-6797BA659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8E1F77-421C-4AB9-8D4A-CA4662248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44AC0-CF1F-4049-B745-65688A9D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7A395-2557-48B2-9F16-7F06BC69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3B4D8-39C7-4613-89E5-20D6DD80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63D80-F5F5-47D1-9C8D-B54F4DF55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F2D19-84D8-4C4B-AB60-55E7ABD9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12241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环境标准及其应用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环境标准概述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环境标准体系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环境标准制定与实施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环境标准在各个领域的应用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环境标准实施效果评价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环境标准面临的挑战与对策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环境标准是国家为了保护环境和人群健康，防治环境污染，促使生态良性循环，合理利用资源，促进经济发展，依据环境保护法和有关政策，对有关环境的各项工作所做的规定。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环境标准是制定环境保护规划和计划的重要依据，也是环境管理的重要手段。它提供了衡量环境质量优劣的准绳，同时也是评价环境是否受到污染及污染程度的依据。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环境标准包括环境质量标准、污染物排放标准、环境基础标准、环境检测方法标准和环境标准样品标准等五类。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各类环境标准均包含若干具体指标，这些指标按照环境要素可分为大气、水、土壤、声、振动、电磁辐射和放射性等；按照性质可分为物理性、化学性和生物性三类。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自20世纪70年代以来，我国开始制定和实施环境标准。经过几十年的发展，我国的环境标准体系不断完善，涵盖了大气、水、土壤等多个领域。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已经建立了较为完善的环境标准体系，包括国家环境质量标准、地方环境质量标准和行业污染物排放标准等。这些标准在环境保护工作中发挥着重要作用，为改善环境质量、防治污染提供了有力支持。同时，我国还积极参与国际环境标准的制定和合作，推动全球环境保护事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环境标准体系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环境保护法规定的环境质量标准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包括大气、水、土壤等环境要素的质量标准，是评价环境质量优劣的尺度。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规定污染源排放污染物的容许浓度或总量，是控制污染、保护环境的依据。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环保基础标准和方法标准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为环保工作提供统一的基础和方法，包括环保名词术语、符号、代号、图形、指南、导则及环境监测、评价、管理、治理等方面的标准。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国家环境标准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地方环境标准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地方政府根据当地环境特征、污染状况以及经济条件等因素，制定严于国家标准的地方环境质量标准或污染物排放标准。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地方政府制定的环境质量标准和污染物排放标准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地方政府根据当地实际情况和需求，制定适用于本地区的环保基础标准和方法标准。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地方环保基础标准和方法标准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4056" b="40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行业污染物排放标准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针对不同行业的特点和污染状况，制定行业污染物排放标准，以控制行业污染源的排放。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行业环保技术规范和指南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为推动行业环保技术进步和管理水平提升，制定行业环保技术规范和指南，指导企业进行环保治理和管理。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企业内部环境管理标准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企业根据自身特点和实际情况，制定内部环境管理标准，规范企业自身的环境行为。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企业环保技术标准和操作规范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企业为提高自身环保治理水平，降低污染排放，制定适用于本企业的环保技术标准和操作规范。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环境标准制定与实施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66" b="556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制定程序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制定原则与程序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环境标准制定应以科学为依据，确保标准的合理性和可行性。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环境标准制定过程中应广泛征求公众意见，保障公众知情权、参与权和监督权。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环境标准应着眼于预防环境污染和生态破坏，促进可持续发展。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包括立项、起草、征求意见、审查、批准、发布等步骤，确保环境标准的严谨性和权威性。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各级政府及其环境保护主管部门是环境标准的实施主体，负责标准的执行和监管。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实施主体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企业应严格遵守环境标准，积极采取污染防治措施，确保达标排放。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公众、环保组织和媒体等社会力量应积极参与环境标准的实施和监督，促进环境标准的落实。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实施主体与责任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https://d.book118.com/165112241132011104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2024-09-14T03:46:08.521</cp:lastPrinted>
  <dcterms:created xsi:type="dcterms:W3CDTF">2024-09-13T19:46:08Z</dcterms:created>
  <dcterms:modified xsi:type="dcterms:W3CDTF">2024-09-13T19:46:10Z</dcterms:modified>
</cp:coreProperties>
</file>