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2AE3F7-2A63-43EE-8966-19DED40013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A9082F-3507-4E8C-94F7-955C0BE052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6E0C14-63B0-4751-8837-7FD0B5558B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2AEB4F-585E-4242-AE83-899AD9122D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7D3ACD-095B-4399-86B3-16D01584B0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21003F-7DBB-457F-B27C-296D12CF00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D08FBE-B763-4188-8BD4-A2CE3522C1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6475F1-5BCB-4678-81DA-B2D8415AFA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3DDA22-1833-4A4B-8DD7-0BE9D2C050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4F3247-9BCC-4087-B878-E33CD221BE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8A2B6-03FE-4540-84DD-AFB3B45536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11320304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如何制定适应不同行业的大客户营销管理策略</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不同行业大客户特点分析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大客户营销管理策略制定原则与方法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针对不同行业大客户的营销策略</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大客户营销管理策略实施保障措施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大客户营销是企业提升市场份额、增强品牌影响力和获取更多利润的重要手段。</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提升企业竞争力</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不同行业的大客户具有不同的特点和需求，制定适应行业特点的大客户营销管理策略有助于企业在变革中保持竞争优势。</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适应行业变革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大客户通常指对企业的产品或服务需求量大、采购集中且具有一定影响力的客户。</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大客户是企业的重要收入来源，对企业的经营和发展具有重要影响。同时，大客户也是企业品牌建设和市场拓展的关键因素。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不同行业大客户特点分析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制造业大客户通常采购原材料、零部件以及设备等，采购规模较大，对供应商的价格和质量有较高要求。</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采购规模大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制造业涉及的技术领域广泛，大客户往往对供应商的技术实力、研发能力和创新能力有较高要求。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技术要求高</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制造业大客户一旦与供应商建立合作关系，往往倾向于长期稳定的合作，以降低采购成本和风险。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合作关系稳定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制造业大客户特点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零售业大客户特点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品牌影响力大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零售业大客户往往是知名品牌，对供应商的品牌形象和知名度有一定要求。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市场反应灵敏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零售业处于市场前沿，对市场趋势和消费者需求变化非常敏感，要求供应商能够快速响应市场变化。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供应链管理重要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零售业大客户注重供应链管理，包括库存控制、物流配送等方面，要求供应商具备高效的供应链管理能力。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个性化需求多</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服务业涉及领域广泛，不同行业的大客户可能有不同的个性化需求，需要供应商能够灵活定制服务方案。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服务质量要求高</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服务业大客户对服务质量和客户体验有较高要求，需要供应商提供优质的服务和支持。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长期合作关系为主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服务业大客户往往希望与供应商建立长期稳定的合作关系，以确保服务质量和稳定性。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379" r="1337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服务业大客户特点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数据安全和隐私保护重要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金融行业涉及大量敏感数据，大客户对数据安全和隐私保护有较高要求。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专业性强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金融行业具有较强的专业性，大客户往往对供应商的专业知识和经验有较高要求。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风险控制严格</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金融行业大客户对风险控制非常严格，需要供应商提供稳健、可靠的产品和服务。</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金融行业大客户特点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大客户营销管理策略制定原则与方法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通过市场调研、客户访谈等方式，全面了解客户的行业特点、业务需求、采购流程等信息。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深入了解客户需求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定制化解决方案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持续跟进与反馈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06" r="80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根据客户需求，提供个性化的产品或服务解决方案，满足客户的特定需求。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建立定期的客户回访机制，及时了解客户反馈，不断优化产品或服务。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以客户为中心原则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为每个大客户分配专属的服务团队，提供一对一的全程服务。</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一对一服务模式</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根据客户的行业特点、业务需求等，制定个性化的服务计划，确保服务的针对性和有效性。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量身定制服务计划</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随着客户业务的发展和变化，及时调整服务策略，保持与客户的紧密合作。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灵活调整服务策略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个性化服务原则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通过优质的产品和服务，树立良好的企业形象，赢得客户的信任和认可。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建立信任基础</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与客户建立多层次的合作关系，包括战略合作、技术合作、市场合作等，实现双方互利共赢。</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强化合作关系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不断推出创新的产品和服务，提升企业的核心竞争力，为客户创造更多价值。</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持续创新与发展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长期合作关系建立原则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https://d.book118.com/165113203044011122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2024-09-25T15:18:58.290</cp:lastPrinted>
  <dcterms:created xsi:type="dcterms:W3CDTF">2024-09-25T07:18:58Z</dcterms:created>
  <dcterms:modified xsi:type="dcterms:W3CDTF">2024-09-25T07:19:00Z</dcterms:modified>
</cp:coreProperties>
</file>